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45" r:id="rId3"/>
    <p:sldId id="322" r:id="rId4"/>
    <p:sldId id="333" r:id="rId5"/>
    <p:sldId id="329" r:id="rId6"/>
    <p:sldId id="330" r:id="rId7"/>
    <p:sldId id="331" r:id="rId8"/>
    <p:sldId id="354" r:id="rId9"/>
    <p:sldId id="350" r:id="rId10"/>
    <p:sldId id="351" r:id="rId11"/>
    <p:sldId id="341" r:id="rId12"/>
    <p:sldId id="344" r:id="rId13"/>
    <p:sldId id="355" r:id="rId14"/>
    <p:sldId id="347" r:id="rId15"/>
    <p:sldId id="340" r:id="rId16"/>
    <p:sldId id="346" r:id="rId17"/>
    <p:sldId id="356" r:id="rId18"/>
    <p:sldId id="343" r:id="rId19"/>
    <p:sldId id="339" r:id="rId20"/>
    <p:sldId id="357" r:id="rId21"/>
    <p:sldId id="332" r:id="rId22"/>
    <p:sldId id="352" r:id="rId23"/>
    <p:sldId id="358" r:id="rId24"/>
    <p:sldId id="326" r:id="rId25"/>
    <p:sldId id="35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Stijl, gemiddeld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5" autoAdjust="0"/>
    <p:restoredTop sz="94660"/>
  </p:normalViewPr>
  <p:slideViewPr>
    <p:cSldViewPr snapToGrid="0">
      <p:cViewPr varScale="1">
        <p:scale>
          <a:sx n="54" d="100"/>
          <a:sy n="54" d="100"/>
        </p:scale>
        <p:origin x="86" y="125"/>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dgm:t>
        <a:bodyPr/>
        <a:lstStyle/>
        <a:p>
          <a:r>
            <a:rPr lang="ja-JP" altLang="en-US" sz="2400" noProof="0" dirty="0" smtClean="0">
              <a:latin typeface="+mj-lt"/>
            </a:rPr>
            <a:t>プロトコール概要</a:t>
          </a:r>
          <a:endParaRPr lang="nl-BE" sz="2400" noProof="0" dirty="0">
            <a:latin typeface="+mj-lt"/>
          </a:endParaRPr>
        </a:p>
      </dgm:t>
    </dgm:pt>
    <dgm:pt modelId="{BC95D3A0-6AAF-4B42-A211-6435E399A0A2}" type="parTrans" cxnId="{6D1FFAC5-1C4C-4584-A7D3-5897BD103E53}">
      <dgm:prSet/>
      <dgm:spPr/>
      <dgm:t>
        <a:bodyPr/>
        <a:lstStyle/>
        <a:p>
          <a:endParaRPr lang="en-US" sz="2400">
            <a:latin typeface="+mj-lt"/>
          </a:endParaRPr>
        </a:p>
      </dgm:t>
    </dgm:pt>
    <dgm:pt modelId="{C63AC588-F568-4737-B9EB-93CABA9D8CD8}" type="sibTrans" cxnId="{6D1FFAC5-1C4C-4584-A7D3-5897BD103E53}">
      <dgm:prSet/>
      <dgm:spPr/>
      <dgm:t>
        <a:bodyPr/>
        <a:lstStyle/>
        <a:p>
          <a:endParaRPr lang="en-US" sz="2400">
            <a:latin typeface="+mj-lt"/>
          </a:endParaRPr>
        </a:p>
      </dgm:t>
    </dgm:pt>
    <dgm:pt modelId="{889A60DB-581E-4087-A4FA-60C70C124EFC}">
      <dgm:prSet phldrT="[Text]" custT="1"/>
      <dgm:spPr/>
      <dgm:t>
        <a:bodyPr/>
        <a:lstStyle/>
        <a:p>
          <a:r>
            <a:rPr lang="ja-JP" altLang="en-US" sz="2400" dirty="0" smtClean="0">
              <a:latin typeface="+mj-lt"/>
            </a:rPr>
            <a:t>現状</a:t>
          </a:r>
          <a:endParaRPr lang="en-US" sz="2400" dirty="0">
            <a:latin typeface="+mj-lt"/>
          </a:endParaRPr>
        </a:p>
      </dgm:t>
    </dgm:pt>
    <dgm:pt modelId="{22946FA5-E0F0-4ECB-95AB-F281D8FFC8CE}" type="parTrans" cxnId="{C35C878B-20A3-40A3-901C-E63262A73EA7}">
      <dgm:prSet/>
      <dgm:spPr/>
      <dgm:t>
        <a:bodyPr/>
        <a:lstStyle/>
        <a:p>
          <a:endParaRPr lang="en-US" sz="2400">
            <a:latin typeface="+mj-lt"/>
          </a:endParaRPr>
        </a:p>
      </dgm:t>
    </dgm:pt>
    <dgm:pt modelId="{16CA59A7-3CE9-4D4C-B35B-E3E24908A7C2}" type="sibTrans" cxnId="{C35C878B-20A3-40A3-901C-E63262A73EA7}">
      <dgm:prSet/>
      <dgm:spPr/>
      <dgm:t>
        <a:bodyPr/>
        <a:lstStyle/>
        <a:p>
          <a:endParaRPr lang="en-US" sz="2400">
            <a:latin typeface="+mj-lt"/>
          </a:endParaRPr>
        </a:p>
      </dgm:t>
    </dgm:pt>
    <dgm:pt modelId="{E463AC05-E9A1-4E64-9235-959EC899B0D4}">
      <dgm:prSet custT="1"/>
      <dgm:spPr/>
      <dgm:t>
        <a:bodyPr/>
        <a:lstStyle/>
        <a:p>
          <a:r>
            <a:rPr lang="ja-JP" altLang="en-US" sz="2400" dirty="0" smtClean="0">
              <a:latin typeface="+mj-lt"/>
            </a:rPr>
            <a:t>スケジュール</a:t>
          </a:r>
          <a:endParaRPr lang="en-US" sz="2400" dirty="0">
            <a:latin typeface="+mj-lt"/>
          </a:endParaRPr>
        </a:p>
      </dgm:t>
    </dgm:pt>
    <dgm:pt modelId="{90E56358-3A72-4A9D-A04F-152909756784}" type="parTrans" cxnId="{AF77D7C9-F1C0-4E74-A09B-AF8C4AEB303A}">
      <dgm:prSet/>
      <dgm:spPr/>
      <dgm:t>
        <a:bodyPr/>
        <a:lstStyle/>
        <a:p>
          <a:endParaRPr lang="en-US" sz="2400">
            <a:latin typeface="+mj-lt"/>
          </a:endParaRPr>
        </a:p>
      </dgm:t>
    </dgm:pt>
    <dgm:pt modelId="{DABEA499-250A-4112-8800-94EBAD56CE25}" type="sibTrans" cxnId="{AF77D7C9-F1C0-4E74-A09B-AF8C4AEB303A}">
      <dgm:prSet/>
      <dgm:spPr/>
      <dgm:t>
        <a:bodyPr/>
        <a:lstStyle/>
        <a:p>
          <a:endParaRPr lang="en-US" sz="2400">
            <a:latin typeface="+mj-lt"/>
          </a:endParaRPr>
        </a:p>
      </dgm:t>
    </dgm:pt>
    <dgm:pt modelId="{C1BCC04C-13EA-4929-B2DC-99C76F36609B}">
      <dgm:prSet custT="1"/>
      <dgm:spPr/>
      <dgm:t>
        <a:bodyPr/>
        <a:lstStyle/>
        <a:p>
          <a:r>
            <a:rPr lang="ja-JP" altLang="en-US" sz="2400" dirty="0" smtClean="0">
              <a:latin typeface="+mj-lt"/>
            </a:rPr>
            <a:t>ケースレポートフォーム（</a:t>
          </a:r>
          <a:r>
            <a:rPr lang="en-US" sz="2400" dirty="0" smtClean="0">
              <a:latin typeface="+mj-lt"/>
            </a:rPr>
            <a:t>CRF</a:t>
          </a:r>
          <a:r>
            <a:rPr lang="ja-JP" altLang="en-US" sz="2400" dirty="0" smtClean="0">
              <a:latin typeface="+mj-lt"/>
            </a:rPr>
            <a:t>）と電子ケースレポートフォーム（</a:t>
          </a:r>
          <a:r>
            <a:rPr lang="en-US" sz="2400" dirty="0" err="1" smtClean="0">
              <a:latin typeface="+mj-lt"/>
            </a:rPr>
            <a:t>eCRF</a:t>
          </a:r>
          <a:r>
            <a:rPr lang="ja-JP" altLang="en-US" sz="2400" dirty="0" smtClean="0">
              <a:latin typeface="+mj-lt"/>
            </a:rPr>
            <a:t>）</a:t>
          </a:r>
          <a:endParaRPr lang="en-US" sz="2400" dirty="0">
            <a:latin typeface="+mj-lt"/>
          </a:endParaRPr>
        </a:p>
      </dgm:t>
    </dgm:pt>
    <dgm:pt modelId="{92383C2E-F105-465D-B2BB-30F457899D5D}" type="parTrans" cxnId="{AB06A07E-DF03-48AB-A3DB-4F241C3A17A3}">
      <dgm:prSet/>
      <dgm:spPr/>
      <dgm:t>
        <a:bodyPr/>
        <a:lstStyle/>
        <a:p>
          <a:endParaRPr lang="en-US" sz="2400">
            <a:latin typeface="+mj-lt"/>
          </a:endParaRPr>
        </a:p>
      </dgm:t>
    </dgm:pt>
    <dgm:pt modelId="{172C6545-8995-433F-B9D7-5326F57BDC1B}" type="sibTrans" cxnId="{AB06A07E-DF03-48AB-A3DB-4F241C3A17A3}">
      <dgm:prSet/>
      <dgm:spPr/>
      <dgm:t>
        <a:bodyPr/>
        <a:lstStyle/>
        <a:p>
          <a:endParaRPr lang="en-US" sz="2400">
            <a:latin typeface="+mj-lt"/>
          </a:endParaRPr>
        </a:p>
      </dgm:t>
    </dgm:pt>
    <dgm:pt modelId="{43BB1A48-D03B-491F-BD46-9423975625F4}">
      <dgm:prSet custT="1"/>
      <dgm:spPr/>
      <dgm:t>
        <a:bodyPr/>
        <a:lstStyle/>
        <a:p>
          <a:r>
            <a:rPr lang="ja-JP" altLang="en-US" sz="2400" dirty="0" smtClean="0">
              <a:latin typeface="+mj-lt"/>
              <a:cs typeface="Calibri" panose="020F0502020204030204" pitchFamily="34" charset="0"/>
            </a:rPr>
            <a:t>研究チーム、組織</a:t>
          </a:r>
          <a:endParaRPr lang="en-US" sz="2400" dirty="0">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latin typeface="+mj-lt"/>
          </a:endParaRPr>
        </a:p>
      </dgm:t>
    </dgm:pt>
    <dgm:pt modelId="{F2F4A1DB-4446-4F21-B50F-FC6160762D3B}" type="sibTrans" cxnId="{DD86045E-C027-4004-BA35-A07179A6878D}">
      <dgm:prSet/>
      <dgm:spPr/>
      <dgm:t>
        <a:bodyPr/>
        <a:lstStyle/>
        <a:p>
          <a:endParaRPr lang="en-US" sz="2400">
            <a:latin typeface="+mj-lt"/>
          </a:endParaRPr>
        </a:p>
      </dgm:t>
    </dgm:pt>
    <dgm:pt modelId="{6B3FC37E-94F9-43A3-8367-E67785B086CC}">
      <dgm:prSet custT="1"/>
      <dgm:spPr/>
      <dgm:t>
        <a:bodyPr/>
        <a:lstStyle/>
        <a:p>
          <a:r>
            <a:rPr lang="nl-BE" sz="2400" b="0" dirty="0" smtClean="0">
              <a:latin typeface="+mj-lt"/>
            </a:rPr>
            <a:t>Q &amp; A</a:t>
          </a:r>
          <a:endParaRPr lang="nl-BE" sz="2400" b="0" dirty="0">
            <a:latin typeface="+mj-lt"/>
          </a:endParaRPr>
        </a:p>
      </dgm:t>
    </dgm:pt>
    <dgm:pt modelId="{87E6A044-61D4-4D5A-BB94-1DAD349BE157}" type="parTrans" cxnId="{9B4E7BF0-B96E-4D69-876C-49778A129BDC}">
      <dgm:prSet/>
      <dgm:spPr/>
    </dgm:pt>
    <dgm:pt modelId="{1DCE93BC-4091-4357-BB75-864CB8393688}" type="sibTrans" cxnId="{9B4E7BF0-B96E-4D69-876C-49778A129BDC}">
      <dgm:prSet/>
      <dgm:spPr/>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A9039050-6647-4860-B872-7B0ED6369A15}" type="presOf" srcId="{6B3FC37E-94F9-43A3-8367-E67785B086CC}" destId="{649E2DBB-DA1A-48F7-95E7-B04F7580D0A7}" srcOrd="0" destOrd="0" presId="urn:microsoft.com/office/officeart/2005/8/layout/vList2"/>
    <dgm:cxn modelId="{C8418061-0CCE-4E86-B0D4-E6DD6EB05559}" type="presOf" srcId="{F6DAE950-EF76-49B4-94E2-6F9B7B4B2E69}" destId="{6CEF5B55-EB3F-4202-972E-8B6475762CF2}" srcOrd="0" destOrd="0" presId="urn:microsoft.com/office/officeart/2005/8/layout/vList2"/>
    <dgm:cxn modelId="{AF77D7C9-F1C0-4E74-A09B-AF8C4AEB303A}" srcId="{F53A52AE-52DB-4E45-B355-2114E2E7E20B}" destId="{E463AC05-E9A1-4E64-9235-959EC899B0D4}" srcOrd="4" destOrd="0" parTransId="{90E56358-3A72-4A9D-A04F-152909756784}" sibTransId="{DABEA499-250A-4112-8800-94EBAD56CE25}"/>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F7284BD7-741B-408D-A8E6-C9735C7A4C1F}" type="presOf" srcId="{F53A52AE-52DB-4E45-B355-2114E2E7E20B}" destId="{6D6E6F2C-7B3C-486D-B465-B3673BE21A55}" srcOrd="0" destOrd="0" presId="urn:microsoft.com/office/officeart/2005/8/layout/vList2"/>
    <dgm:cxn modelId="{4BCCB1C2-9FA1-43F9-83E8-84BDDAC1FC18}" type="presOf" srcId="{43BB1A48-D03B-491F-BD46-9423975625F4}" destId="{E17B9597-DA7F-4F00-97B4-E1A163421F38}" srcOrd="0" destOrd="0" presId="urn:microsoft.com/office/officeart/2005/8/layout/vList2"/>
    <dgm:cxn modelId="{DD86045E-C027-4004-BA35-A07179A6878D}" srcId="{F53A52AE-52DB-4E45-B355-2114E2E7E20B}" destId="{43BB1A48-D03B-491F-BD46-9423975625F4}" srcOrd="0" destOrd="0" parTransId="{7AE08B5E-150B-497F-A774-E3419563A1EC}" sibTransId="{F2F4A1DB-4446-4F21-B50F-FC6160762D3B}"/>
    <dgm:cxn modelId="{6D1FFAC5-1C4C-4584-A7D3-5897BD103E53}" srcId="{F53A52AE-52DB-4E45-B355-2114E2E7E20B}" destId="{F6DAE950-EF76-49B4-94E2-6F9B7B4B2E69}" srcOrd="1" destOrd="0" parTransId="{BC95D3A0-6AAF-4B42-A211-6435E399A0A2}" sibTransId="{C63AC588-F568-4737-B9EB-93CABA9D8CD8}"/>
    <dgm:cxn modelId="{28BE5F58-7FD4-42BE-9145-DE1976343D06}" type="presOf" srcId="{C1BCC04C-13EA-4929-B2DC-99C76F36609B}" destId="{B43D6787-20E5-4ACE-BADA-4CA7AC1DC07A}" srcOrd="0" destOrd="0" presId="urn:microsoft.com/office/officeart/2005/8/layout/vList2"/>
    <dgm:cxn modelId="{D9921FDB-DC0B-404F-9EE7-FAAFE2FF4A75}" type="presOf" srcId="{E463AC05-E9A1-4E64-9235-959EC899B0D4}" destId="{51B702E8-1D7C-4182-A520-466090012EF9}" srcOrd="0" destOrd="0" presId="urn:microsoft.com/office/officeart/2005/8/layout/vList2"/>
    <dgm:cxn modelId="{63A353B0-A829-4AC4-A6A0-A0A37E76922A}" type="presOf" srcId="{889A60DB-581E-4087-A4FA-60C70C124EFC}" destId="{C077AA10-63C3-451B-8B54-CF2E9452CAE8}" srcOrd="0" destOrd="0" presId="urn:microsoft.com/office/officeart/2005/8/layout/vList2"/>
    <dgm:cxn modelId="{2F19FE6B-7B45-4760-9F63-68370333A304}" type="presParOf" srcId="{6D6E6F2C-7B3C-486D-B465-B3673BE21A55}" destId="{E17B9597-DA7F-4F00-97B4-E1A163421F38}" srcOrd="0" destOrd="0" presId="urn:microsoft.com/office/officeart/2005/8/layout/vList2"/>
    <dgm:cxn modelId="{6457CA8A-1D15-493D-9350-F5F02C08249F}" type="presParOf" srcId="{6D6E6F2C-7B3C-486D-B465-B3673BE21A55}" destId="{74A9417E-F10A-4DFE-8676-01C4E1BD59E7}" srcOrd="1" destOrd="0" presId="urn:microsoft.com/office/officeart/2005/8/layout/vList2"/>
    <dgm:cxn modelId="{FABD14BB-10ED-4160-A884-3CC1BD7C53C7}" type="presParOf" srcId="{6D6E6F2C-7B3C-486D-B465-B3673BE21A55}" destId="{6CEF5B55-EB3F-4202-972E-8B6475762CF2}" srcOrd="2" destOrd="0" presId="urn:microsoft.com/office/officeart/2005/8/layout/vList2"/>
    <dgm:cxn modelId="{FAB65AAB-C3F9-46CA-B081-BEC014DEBF7C}" type="presParOf" srcId="{6D6E6F2C-7B3C-486D-B465-B3673BE21A55}" destId="{4D1A6959-D9DA-405E-9FCB-BE72E7D79601}" srcOrd="3" destOrd="0" presId="urn:microsoft.com/office/officeart/2005/8/layout/vList2"/>
    <dgm:cxn modelId="{F8B75CF1-18A1-41DE-BBFF-997519F6C625}" type="presParOf" srcId="{6D6E6F2C-7B3C-486D-B465-B3673BE21A55}" destId="{B43D6787-20E5-4ACE-BADA-4CA7AC1DC07A}" srcOrd="4" destOrd="0" presId="urn:microsoft.com/office/officeart/2005/8/layout/vList2"/>
    <dgm:cxn modelId="{B2357D50-02F6-4156-851D-F3F54307FED3}" type="presParOf" srcId="{6D6E6F2C-7B3C-486D-B465-B3673BE21A55}" destId="{8C0B1878-570E-4460-9B93-D69725D48F52}" srcOrd="5" destOrd="0" presId="urn:microsoft.com/office/officeart/2005/8/layout/vList2"/>
    <dgm:cxn modelId="{06D61132-2F5E-4594-BC27-20D04DF51E4C}" type="presParOf" srcId="{6D6E6F2C-7B3C-486D-B465-B3673BE21A55}" destId="{C077AA10-63C3-451B-8B54-CF2E9452CAE8}" srcOrd="6" destOrd="0" presId="urn:microsoft.com/office/officeart/2005/8/layout/vList2"/>
    <dgm:cxn modelId="{427D6782-D4A6-4C61-9B03-B3F5AE319A6B}" type="presParOf" srcId="{6D6E6F2C-7B3C-486D-B465-B3673BE21A55}" destId="{44823494-7443-49A8-B131-646801D111C9}" srcOrd="7" destOrd="0" presId="urn:microsoft.com/office/officeart/2005/8/layout/vList2"/>
    <dgm:cxn modelId="{F027827E-C9D8-4845-A736-9E919051F83D}" type="presParOf" srcId="{6D6E6F2C-7B3C-486D-B465-B3673BE21A55}" destId="{51B702E8-1D7C-4182-A520-466090012EF9}" srcOrd="8" destOrd="0" presId="urn:microsoft.com/office/officeart/2005/8/layout/vList2"/>
    <dgm:cxn modelId="{77FDCD1B-9736-42F0-A2B8-A6A33736EA1E}" type="presParOf" srcId="{6D6E6F2C-7B3C-486D-B465-B3673BE21A55}" destId="{48228BAA-139F-4CF4-8B6A-43D0A6E682DB}" srcOrd="9" destOrd="0" presId="urn:microsoft.com/office/officeart/2005/8/layout/vList2"/>
    <dgm:cxn modelId="{4C2F760B-1BEB-4FEC-92DD-D8935D64CA84}"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dgm:t>
        <a:bodyPr/>
        <a:lstStyle/>
        <a:p>
          <a:r>
            <a:rPr lang="ja-JP" altLang="en-US" sz="2400" noProof="0" dirty="0" smtClean="0">
              <a:latin typeface="+mj-lt"/>
            </a:rPr>
            <a:t>プロトコール概要</a:t>
          </a:r>
          <a:endParaRPr lang="nl-BE" sz="2400" noProof="0" dirty="0">
            <a:latin typeface="+mj-lt"/>
          </a:endParaRPr>
        </a:p>
      </dgm:t>
    </dgm:pt>
    <dgm:pt modelId="{BC95D3A0-6AAF-4B42-A211-6435E399A0A2}" type="parTrans" cxnId="{6D1FFAC5-1C4C-4584-A7D3-5897BD103E53}">
      <dgm:prSet/>
      <dgm:spPr/>
      <dgm:t>
        <a:bodyPr/>
        <a:lstStyle/>
        <a:p>
          <a:endParaRPr lang="en-US" sz="2400">
            <a:latin typeface="+mj-lt"/>
          </a:endParaRPr>
        </a:p>
      </dgm:t>
    </dgm:pt>
    <dgm:pt modelId="{C63AC588-F568-4737-B9EB-93CABA9D8CD8}" type="sibTrans" cxnId="{6D1FFAC5-1C4C-4584-A7D3-5897BD103E53}">
      <dgm:prSet/>
      <dgm:spPr/>
      <dgm:t>
        <a:bodyPr/>
        <a:lstStyle/>
        <a:p>
          <a:endParaRPr lang="en-US" sz="2400">
            <a:latin typeface="+mj-lt"/>
          </a:endParaRPr>
        </a:p>
      </dgm:t>
    </dgm:pt>
    <dgm:pt modelId="{889A60DB-581E-4087-A4FA-60C70C124EFC}">
      <dgm:prSet phldrT="[Text]" custT="1"/>
      <dgm:spPr/>
      <dgm:t>
        <a:bodyPr/>
        <a:lstStyle/>
        <a:p>
          <a:r>
            <a:rPr lang="ja-JP" altLang="en-US" sz="2400" dirty="0" smtClean="0">
              <a:latin typeface="+mj-lt"/>
            </a:rPr>
            <a:t>現状</a:t>
          </a:r>
          <a:endParaRPr lang="en-US" sz="2400" dirty="0">
            <a:latin typeface="+mj-lt"/>
          </a:endParaRPr>
        </a:p>
      </dgm:t>
    </dgm:pt>
    <dgm:pt modelId="{22946FA5-E0F0-4ECB-95AB-F281D8FFC8CE}" type="parTrans" cxnId="{C35C878B-20A3-40A3-901C-E63262A73EA7}">
      <dgm:prSet/>
      <dgm:spPr/>
      <dgm:t>
        <a:bodyPr/>
        <a:lstStyle/>
        <a:p>
          <a:endParaRPr lang="en-US" sz="2400">
            <a:latin typeface="+mj-lt"/>
          </a:endParaRPr>
        </a:p>
      </dgm:t>
    </dgm:pt>
    <dgm:pt modelId="{16CA59A7-3CE9-4D4C-B35B-E3E24908A7C2}" type="sibTrans" cxnId="{C35C878B-20A3-40A3-901C-E63262A73EA7}">
      <dgm:prSet/>
      <dgm:spPr/>
      <dgm:t>
        <a:bodyPr/>
        <a:lstStyle/>
        <a:p>
          <a:endParaRPr lang="en-US" sz="2400">
            <a:latin typeface="+mj-lt"/>
          </a:endParaRPr>
        </a:p>
      </dgm:t>
    </dgm:pt>
    <dgm:pt modelId="{E463AC05-E9A1-4E64-9235-959EC899B0D4}">
      <dgm:prSet custT="1"/>
      <dgm:spPr/>
      <dgm:t>
        <a:bodyPr/>
        <a:lstStyle/>
        <a:p>
          <a:r>
            <a:rPr lang="ja-JP" altLang="en-US" sz="2400" dirty="0" smtClean="0">
              <a:latin typeface="+mj-lt"/>
            </a:rPr>
            <a:t>スケジュール</a:t>
          </a:r>
          <a:endParaRPr lang="en-US" sz="2400" dirty="0">
            <a:latin typeface="+mj-lt"/>
          </a:endParaRPr>
        </a:p>
      </dgm:t>
    </dgm:pt>
    <dgm:pt modelId="{90E56358-3A72-4A9D-A04F-152909756784}" type="parTrans" cxnId="{AF77D7C9-F1C0-4E74-A09B-AF8C4AEB303A}">
      <dgm:prSet/>
      <dgm:spPr/>
      <dgm:t>
        <a:bodyPr/>
        <a:lstStyle/>
        <a:p>
          <a:endParaRPr lang="en-US" sz="2400">
            <a:latin typeface="+mj-lt"/>
          </a:endParaRPr>
        </a:p>
      </dgm:t>
    </dgm:pt>
    <dgm:pt modelId="{DABEA499-250A-4112-8800-94EBAD56CE25}" type="sibTrans" cxnId="{AF77D7C9-F1C0-4E74-A09B-AF8C4AEB303A}">
      <dgm:prSet/>
      <dgm:spPr/>
      <dgm:t>
        <a:bodyPr/>
        <a:lstStyle/>
        <a:p>
          <a:endParaRPr lang="en-US" sz="2400">
            <a:latin typeface="+mj-lt"/>
          </a:endParaRPr>
        </a:p>
      </dgm:t>
    </dgm:pt>
    <dgm:pt modelId="{C1BCC04C-13EA-4929-B2DC-99C76F36609B}">
      <dgm:prSet custT="1"/>
      <dgm:spPr/>
      <dgm:t>
        <a:bodyPr/>
        <a:lstStyle/>
        <a:p>
          <a:r>
            <a:rPr kumimoji="1" lang="ja-JP" altLang="en-US" sz="2400" dirty="0" smtClean="0">
              <a:latin typeface="+mj-lt"/>
            </a:rPr>
            <a:t>ケースレポートフォーム（</a:t>
          </a:r>
          <a:r>
            <a:rPr kumimoji="1" lang="en-US" altLang="ja-JP" sz="2400" dirty="0" smtClean="0">
              <a:latin typeface="+mj-lt"/>
            </a:rPr>
            <a:t>CRF</a:t>
          </a:r>
          <a:r>
            <a:rPr kumimoji="1" lang="ja-JP" altLang="en-US" sz="2400" dirty="0" smtClean="0">
              <a:latin typeface="+mj-lt"/>
            </a:rPr>
            <a:t>）と電子ケースレポートフォーム（</a:t>
          </a:r>
          <a:r>
            <a:rPr kumimoji="1" lang="en-US" altLang="ja-JP" sz="2400" dirty="0" err="1" smtClean="0">
              <a:latin typeface="+mj-lt"/>
            </a:rPr>
            <a:t>eCRF</a:t>
          </a:r>
          <a:r>
            <a:rPr kumimoji="1" lang="ja-JP" altLang="en-US" sz="2400" dirty="0" smtClean="0">
              <a:latin typeface="+mj-lt"/>
            </a:rPr>
            <a:t>）</a:t>
          </a:r>
        </a:p>
      </dgm:t>
    </dgm:pt>
    <dgm:pt modelId="{92383C2E-F105-465D-B2BB-30F457899D5D}" type="parTrans" cxnId="{AB06A07E-DF03-48AB-A3DB-4F241C3A17A3}">
      <dgm:prSet/>
      <dgm:spPr/>
      <dgm:t>
        <a:bodyPr/>
        <a:lstStyle/>
        <a:p>
          <a:endParaRPr lang="en-US" sz="2400">
            <a:latin typeface="+mj-lt"/>
          </a:endParaRPr>
        </a:p>
      </dgm:t>
    </dgm:pt>
    <dgm:pt modelId="{172C6545-8995-433F-B9D7-5326F57BDC1B}" type="sibTrans" cxnId="{AB06A07E-DF03-48AB-A3DB-4F241C3A17A3}">
      <dgm:prSet/>
      <dgm:spPr/>
      <dgm:t>
        <a:bodyPr/>
        <a:lstStyle/>
        <a:p>
          <a:endParaRPr lang="en-US" sz="2400">
            <a:latin typeface="+mj-lt"/>
          </a:endParaRPr>
        </a:p>
      </dgm:t>
    </dgm:pt>
    <dgm:pt modelId="{43BB1A48-D03B-491F-BD46-9423975625F4}">
      <dgm:prSet custT="1"/>
      <dgm:spPr>
        <a:solidFill>
          <a:schemeClr val="accent2"/>
        </a:solidFill>
      </dgm:spPr>
      <dgm:t>
        <a:bodyPr/>
        <a:lstStyle/>
        <a:p>
          <a:r>
            <a:rPr lang="ja-JP" altLang="en-US" sz="2400" dirty="0" smtClean="0">
              <a:solidFill>
                <a:schemeClr val="bg1"/>
              </a:solidFill>
              <a:latin typeface="+mj-lt"/>
              <a:cs typeface="Calibri" panose="020F0502020204030204" pitchFamily="34" charset="0"/>
            </a:rPr>
            <a:t>研究チーム・組織</a:t>
          </a:r>
          <a:endParaRPr lang="en-US" sz="2400" dirty="0">
            <a:solidFill>
              <a:schemeClr val="bg1"/>
            </a:solidFill>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latin typeface="+mj-lt"/>
          </a:endParaRPr>
        </a:p>
      </dgm:t>
    </dgm:pt>
    <dgm:pt modelId="{F2F4A1DB-4446-4F21-B50F-FC6160762D3B}" type="sibTrans" cxnId="{DD86045E-C027-4004-BA35-A07179A6878D}">
      <dgm:prSet/>
      <dgm:spPr/>
      <dgm:t>
        <a:bodyPr/>
        <a:lstStyle/>
        <a:p>
          <a:endParaRPr lang="en-US" sz="2400">
            <a:latin typeface="+mj-lt"/>
          </a:endParaRPr>
        </a:p>
      </dgm:t>
    </dgm:pt>
    <dgm:pt modelId="{6B3FC37E-94F9-43A3-8367-E67785B086CC}">
      <dgm:prSet custT="1"/>
      <dgm:spPr/>
      <dgm:t>
        <a:bodyPr/>
        <a:lstStyle/>
        <a:p>
          <a:r>
            <a:rPr lang="nl-BE" sz="2400" b="0" dirty="0" smtClean="0">
              <a:latin typeface="+mj-lt"/>
            </a:rPr>
            <a:t>Q &amp; A</a:t>
          </a:r>
          <a:endParaRPr lang="nl-BE" sz="2400" b="0" dirty="0">
            <a:latin typeface="+mj-lt"/>
          </a:endParaRPr>
        </a:p>
      </dgm:t>
    </dgm:pt>
    <dgm:pt modelId="{87E6A044-61D4-4D5A-BB94-1DAD349BE157}" type="parTrans" cxnId="{9B4E7BF0-B96E-4D69-876C-49778A129BDC}">
      <dgm:prSet/>
      <dgm:spPr/>
    </dgm:pt>
    <dgm:pt modelId="{1DCE93BC-4091-4357-BB75-864CB8393688}" type="sibTrans" cxnId="{9B4E7BF0-B96E-4D69-876C-49778A129BDC}">
      <dgm:prSet/>
      <dgm:spPr/>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AF77D7C9-F1C0-4E74-A09B-AF8C4AEB303A}" srcId="{F53A52AE-52DB-4E45-B355-2114E2E7E20B}" destId="{E463AC05-E9A1-4E64-9235-959EC899B0D4}" srcOrd="4" destOrd="0" parTransId="{90E56358-3A72-4A9D-A04F-152909756784}" sibTransId="{DABEA499-250A-4112-8800-94EBAD56CE25}"/>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254A491E-6404-4B71-B36A-A942AD843003}" type="presOf" srcId="{E463AC05-E9A1-4E64-9235-959EC899B0D4}" destId="{51B702E8-1D7C-4182-A520-466090012EF9}" srcOrd="0" destOrd="0" presId="urn:microsoft.com/office/officeart/2005/8/layout/vList2"/>
    <dgm:cxn modelId="{DD86045E-C027-4004-BA35-A07179A6878D}" srcId="{F53A52AE-52DB-4E45-B355-2114E2E7E20B}" destId="{43BB1A48-D03B-491F-BD46-9423975625F4}" srcOrd="0" destOrd="0" parTransId="{7AE08B5E-150B-497F-A774-E3419563A1EC}" sibTransId="{F2F4A1DB-4446-4F21-B50F-FC6160762D3B}"/>
    <dgm:cxn modelId="{48A79304-44CD-41DF-ABBB-EDD77D736A4D}" type="presOf" srcId="{C1BCC04C-13EA-4929-B2DC-99C76F36609B}" destId="{B43D6787-20E5-4ACE-BADA-4CA7AC1DC07A}" srcOrd="0" destOrd="0" presId="urn:microsoft.com/office/officeart/2005/8/layout/vList2"/>
    <dgm:cxn modelId="{6D1FFAC5-1C4C-4584-A7D3-5897BD103E53}" srcId="{F53A52AE-52DB-4E45-B355-2114E2E7E20B}" destId="{F6DAE950-EF76-49B4-94E2-6F9B7B4B2E69}" srcOrd="1" destOrd="0" parTransId="{BC95D3A0-6AAF-4B42-A211-6435E399A0A2}" sibTransId="{C63AC588-F568-4737-B9EB-93CABA9D8CD8}"/>
    <dgm:cxn modelId="{54E92462-218D-4323-B483-8209FD989683}" type="presOf" srcId="{6B3FC37E-94F9-43A3-8367-E67785B086CC}" destId="{649E2DBB-DA1A-48F7-95E7-B04F7580D0A7}" srcOrd="0" destOrd="0" presId="urn:microsoft.com/office/officeart/2005/8/layout/vList2"/>
    <dgm:cxn modelId="{DCA8F7C5-5BA1-4CA2-B34F-366AB1FC6855}" type="presOf" srcId="{889A60DB-581E-4087-A4FA-60C70C124EFC}" destId="{C077AA10-63C3-451B-8B54-CF2E9452CAE8}" srcOrd="0" destOrd="0" presId="urn:microsoft.com/office/officeart/2005/8/layout/vList2"/>
    <dgm:cxn modelId="{CBF57CEF-1754-4837-A5D3-3ECDBC895A9B}" type="presOf" srcId="{F6DAE950-EF76-49B4-94E2-6F9B7B4B2E69}" destId="{6CEF5B55-EB3F-4202-972E-8B6475762CF2}" srcOrd="0" destOrd="0" presId="urn:microsoft.com/office/officeart/2005/8/layout/vList2"/>
    <dgm:cxn modelId="{48397E23-E4FD-48C8-95F6-474DD90F9974}" type="presOf" srcId="{43BB1A48-D03B-491F-BD46-9423975625F4}" destId="{E17B9597-DA7F-4F00-97B4-E1A163421F38}" srcOrd="0" destOrd="0" presId="urn:microsoft.com/office/officeart/2005/8/layout/vList2"/>
    <dgm:cxn modelId="{C978F090-3526-42D1-BB93-D707553903A8}" type="presOf" srcId="{F53A52AE-52DB-4E45-B355-2114E2E7E20B}" destId="{6D6E6F2C-7B3C-486D-B465-B3673BE21A55}" srcOrd="0" destOrd="0" presId="urn:microsoft.com/office/officeart/2005/8/layout/vList2"/>
    <dgm:cxn modelId="{A2D4BECF-B98F-4E64-8EAB-6C6EC8CFA19E}" type="presParOf" srcId="{6D6E6F2C-7B3C-486D-B465-B3673BE21A55}" destId="{E17B9597-DA7F-4F00-97B4-E1A163421F38}" srcOrd="0" destOrd="0" presId="urn:microsoft.com/office/officeart/2005/8/layout/vList2"/>
    <dgm:cxn modelId="{ED86A8EB-2F6B-4958-9C29-C3B30A758EDB}" type="presParOf" srcId="{6D6E6F2C-7B3C-486D-B465-B3673BE21A55}" destId="{74A9417E-F10A-4DFE-8676-01C4E1BD59E7}" srcOrd="1" destOrd="0" presId="urn:microsoft.com/office/officeart/2005/8/layout/vList2"/>
    <dgm:cxn modelId="{BD81C7A7-8FAD-4E46-9EB6-0D85486740C0}" type="presParOf" srcId="{6D6E6F2C-7B3C-486D-B465-B3673BE21A55}" destId="{6CEF5B55-EB3F-4202-972E-8B6475762CF2}" srcOrd="2" destOrd="0" presId="urn:microsoft.com/office/officeart/2005/8/layout/vList2"/>
    <dgm:cxn modelId="{C7949B26-ED94-4691-9747-B62DB270FC7F}" type="presParOf" srcId="{6D6E6F2C-7B3C-486D-B465-B3673BE21A55}" destId="{4D1A6959-D9DA-405E-9FCB-BE72E7D79601}" srcOrd="3" destOrd="0" presId="urn:microsoft.com/office/officeart/2005/8/layout/vList2"/>
    <dgm:cxn modelId="{001FC3F8-C61C-470B-BB6E-A63DF7E61F31}" type="presParOf" srcId="{6D6E6F2C-7B3C-486D-B465-B3673BE21A55}" destId="{B43D6787-20E5-4ACE-BADA-4CA7AC1DC07A}" srcOrd="4" destOrd="0" presId="urn:microsoft.com/office/officeart/2005/8/layout/vList2"/>
    <dgm:cxn modelId="{40A9EB68-BFE1-40C8-8115-A86494E7C958}" type="presParOf" srcId="{6D6E6F2C-7B3C-486D-B465-B3673BE21A55}" destId="{8C0B1878-570E-4460-9B93-D69725D48F52}" srcOrd="5" destOrd="0" presId="urn:microsoft.com/office/officeart/2005/8/layout/vList2"/>
    <dgm:cxn modelId="{2E9B5EE8-119A-491D-BECE-556B48148C1E}" type="presParOf" srcId="{6D6E6F2C-7B3C-486D-B465-B3673BE21A55}" destId="{C077AA10-63C3-451B-8B54-CF2E9452CAE8}" srcOrd="6" destOrd="0" presId="urn:microsoft.com/office/officeart/2005/8/layout/vList2"/>
    <dgm:cxn modelId="{85647588-BDA3-4DB7-8A2C-37F539796AA2}" type="presParOf" srcId="{6D6E6F2C-7B3C-486D-B465-B3673BE21A55}" destId="{44823494-7443-49A8-B131-646801D111C9}" srcOrd="7" destOrd="0" presId="urn:microsoft.com/office/officeart/2005/8/layout/vList2"/>
    <dgm:cxn modelId="{699D717F-E30F-49F1-B9C8-B2446CBA4C00}" type="presParOf" srcId="{6D6E6F2C-7B3C-486D-B465-B3673BE21A55}" destId="{51B702E8-1D7C-4182-A520-466090012EF9}" srcOrd="8" destOrd="0" presId="urn:microsoft.com/office/officeart/2005/8/layout/vList2"/>
    <dgm:cxn modelId="{AECC9BFF-F21E-4A43-BC60-423C4DF43212}" type="presParOf" srcId="{6D6E6F2C-7B3C-486D-B465-B3673BE21A55}" destId="{48228BAA-139F-4CF4-8B6A-43D0A6E682DB}" srcOrd="9" destOrd="0" presId="urn:microsoft.com/office/officeart/2005/8/layout/vList2"/>
    <dgm:cxn modelId="{253F36AA-8A15-4C6C-8438-380DDB110539}"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a:solidFill>
          <a:schemeClr val="accent2"/>
        </a:solidFill>
      </dgm:spPr>
      <dgm:t>
        <a:bodyPr/>
        <a:lstStyle/>
        <a:p>
          <a:r>
            <a:rPr lang="ja-JP" altLang="en-US" sz="2400" noProof="0" dirty="0" smtClean="0">
              <a:solidFill>
                <a:schemeClr val="bg1"/>
              </a:solidFill>
              <a:latin typeface="+mj-lt"/>
            </a:rPr>
            <a:t>プロトコール概要</a:t>
          </a:r>
          <a:endParaRPr lang="nl-BE" sz="2400" noProof="0" dirty="0">
            <a:solidFill>
              <a:schemeClr val="bg1"/>
            </a:solidFill>
            <a:latin typeface="+mj-lt"/>
          </a:endParaRPr>
        </a:p>
      </dgm:t>
    </dgm:pt>
    <dgm:pt modelId="{BC95D3A0-6AAF-4B42-A211-6435E399A0A2}" type="parTrans" cxnId="{6D1FFAC5-1C4C-4584-A7D3-5897BD103E53}">
      <dgm:prSet/>
      <dgm:spPr/>
      <dgm:t>
        <a:bodyPr/>
        <a:lstStyle/>
        <a:p>
          <a:endParaRPr lang="en-US" sz="2400">
            <a:latin typeface="+mj-lt"/>
          </a:endParaRPr>
        </a:p>
      </dgm:t>
    </dgm:pt>
    <dgm:pt modelId="{C63AC588-F568-4737-B9EB-93CABA9D8CD8}" type="sibTrans" cxnId="{6D1FFAC5-1C4C-4584-A7D3-5897BD103E53}">
      <dgm:prSet/>
      <dgm:spPr/>
      <dgm:t>
        <a:bodyPr/>
        <a:lstStyle/>
        <a:p>
          <a:endParaRPr lang="en-US" sz="2400">
            <a:latin typeface="+mj-lt"/>
          </a:endParaRPr>
        </a:p>
      </dgm:t>
    </dgm:pt>
    <dgm:pt modelId="{889A60DB-581E-4087-A4FA-60C70C124EFC}">
      <dgm:prSet phldrT="[Text]" custT="1"/>
      <dgm:spPr/>
      <dgm:t>
        <a:bodyPr/>
        <a:lstStyle/>
        <a:p>
          <a:r>
            <a:rPr lang="ja-JP" altLang="en-US" sz="2400" dirty="0" smtClean="0">
              <a:latin typeface="+mj-lt"/>
            </a:rPr>
            <a:t>現状</a:t>
          </a:r>
          <a:endParaRPr lang="en-US" sz="2400" dirty="0">
            <a:latin typeface="+mj-lt"/>
          </a:endParaRPr>
        </a:p>
      </dgm:t>
    </dgm:pt>
    <dgm:pt modelId="{22946FA5-E0F0-4ECB-95AB-F281D8FFC8CE}" type="parTrans" cxnId="{C35C878B-20A3-40A3-901C-E63262A73EA7}">
      <dgm:prSet/>
      <dgm:spPr/>
      <dgm:t>
        <a:bodyPr/>
        <a:lstStyle/>
        <a:p>
          <a:endParaRPr lang="en-US" sz="2400">
            <a:latin typeface="+mj-lt"/>
          </a:endParaRPr>
        </a:p>
      </dgm:t>
    </dgm:pt>
    <dgm:pt modelId="{16CA59A7-3CE9-4D4C-B35B-E3E24908A7C2}" type="sibTrans" cxnId="{C35C878B-20A3-40A3-901C-E63262A73EA7}">
      <dgm:prSet/>
      <dgm:spPr/>
      <dgm:t>
        <a:bodyPr/>
        <a:lstStyle/>
        <a:p>
          <a:endParaRPr lang="en-US" sz="2400">
            <a:latin typeface="+mj-lt"/>
          </a:endParaRPr>
        </a:p>
      </dgm:t>
    </dgm:pt>
    <dgm:pt modelId="{E463AC05-E9A1-4E64-9235-959EC899B0D4}">
      <dgm:prSet custT="1"/>
      <dgm:spPr/>
      <dgm:t>
        <a:bodyPr/>
        <a:lstStyle/>
        <a:p>
          <a:r>
            <a:rPr lang="ja-JP" altLang="en-US" sz="2400" dirty="0" smtClean="0">
              <a:latin typeface="+mj-lt"/>
            </a:rPr>
            <a:t>スケジュール</a:t>
          </a:r>
          <a:endParaRPr lang="en-US" sz="2400" dirty="0">
            <a:latin typeface="+mj-lt"/>
          </a:endParaRPr>
        </a:p>
      </dgm:t>
    </dgm:pt>
    <dgm:pt modelId="{90E56358-3A72-4A9D-A04F-152909756784}" type="parTrans" cxnId="{AF77D7C9-F1C0-4E74-A09B-AF8C4AEB303A}">
      <dgm:prSet/>
      <dgm:spPr/>
      <dgm:t>
        <a:bodyPr/>
        <a:lstStyle/>
        <a:p>
          <a:endParaRPr lang="en-US" sz="2400">
            <a:latin typeface="+mj-lt"/>
          </a:endParaRPr>
        </a:p>
      </dgm:t>
    </dgm:pt>
    <dgm:pt modelId="{DABEA499-250A-4112-8800-94EBAD56CE25}" type="sibTrans" cxnId="{AF77D7C9-F1C0-4E74-A09B-AF8C4AEB303A}">
      <dgm:prSet/>
      <dgm:spPr/>
      <dgm:t>
        <a:bodyPr/>
        <a:lstStyle/>
        <a:p>
          <a:endParaRPr lang="en-US" sz="2400">
            <a:latin typeface="+mj-lt"/>
          </a:endParaRPr>
        </a:p>
      </dgm:t>
    </dgm:pt>
    <dgm:pt modelId="{C1BCC04C-13EA-4929-B2DC-99C76F36609B}">
      <dgm:prSet custT="1"/>
      <dgm:spPr/>
      <dgm:t>
        <a:bodyPr/>
        <a:lstStyle/>
        <a:p>
          <a:r>
            <a:rPr lang="ja-JP" altLang="en-US" sz="2400" dirty="0" smtClean="0">
              <a:latin typeface="+mj-lt"/>
            </a:rPr>
            <a:t>ケースレポートフォーム（</a:t>
          </a:r>
          <a:r>
            <a:rPr lang="en-US" sz="2400" dirty="0" smtClean="0">
              <a:latin typeface="+mj-lt"/>
            </a:rPr>
            <a:t>CRF</a:t>
          </a:r>
          <a:r>
            <a:rPr lang="ja-JP" altLang="en-US" sz="2400" dirty="0" smtClean="0">
              <a:latin typeface="+mj-lt"/>
            </a:rPr>
            <a:t>）と電子ケースレポートフォーム（</a:t>
          </a:r>
          <a:r>
            <a:rPr lang="en-US" sz="2400" dirty="0" err="1" smtClean="0">
              <a:latin typeface="+mj-lt"/>
            </a:rPr>
            <a:t>eCRF</a:t>
          </a:r>
          <a:r>
            <a:rPr lang="ja-JP" altLang="en-US" sz="2400" dirty="0" smtClean="0">
              <a:latin typeface="+mj-lt"/>
            </a:rPr>
            <a:t>）</a:t>
          </a:r>
          <a:endParaRPr lang="en-US" sz="2400" dirty="0">
            <a:latin typeface="+mj-lt"/>
          </a:endParaRPr>
        </a:p>
      </dgm:t>
    </dgm:pt>
    <dgm:pt modelId="{92383C2E-F105-465D-B2BB-30F457899D5D}" type="parTrans" cxnId="{AB06A07E-DF03-48AB-A3DB-4F241C3A17A3}">
      <dgm:prSet/>
      <dgm:spPr/>
      <dgm:t>
        <a:bodyPr/>
        <a:lstStyle/>
        <a:p>
          <a:endParaRPr lang="en-US" sz="2400">
            <a:latin typeface="+mj-lt"/>
          </a:endParaRPr>
        </a:p>
      </dgm:t>
    </dgm:pt>
    <dgm:pt modelId="{172C6545-8995-433F-B9D7-5326F57BDC1B}" type="sibTrans" cxnId="{AB06A07E-DF03-48AB-A3DB-4F241C3A17A3}">
      <dgm:prSet/>
      <dgm:spPr/>
      <dgm:t>
        <a:bodyPr/>
        <a:lstStyle/>
        <a:p>
          <a:endParaRPr lang="en-US" sz="2400">
            <a:latin typeface="+mj-lt"/>
          </a:endParaRPr>
        </a:p>
      </dgm:t>
    </dgm:pt>
    <dgm:pt modelId="{43BB1A48-D03B-491F-BD46-9423975625F4}">
      <dgm:prSet custT="1"/>
      <dgm:spPr/>
      <dgm:t>
        <a:bodyPr/>
        <a:lstStyle/>
        <a:p>
          <a:r>
            <a:rPr lang="ja-JP" altLang="en-US" sz="2400" dirty="0" smtClean="0">
              <a:latin typeface="+mj-lt"/>
              <a:cs typeface="Calibri" panose="020F0502020204030204" pitchFamily="34" charset="0"/>
            </a:rPr>
            <a:t>研究チーム、組織</a:t>
          </a:r>
          <a:endParaRPr lang="en-US" sz="2400" dirty="0">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latin typeface="+mj-lt"/>
          </a:endParaRPr>
        </a:p>
      </dgm:t>
    </dgm:pt>
    <dgm:pt modelId="{F2F4A1DB-4446-4F21-B50F-FC6160762D3B}" type="sibTrans" cxnId="{DD86045E-C027-4004-BA35-A07179A6878D}">
      <dgm:prSet/>
      <dgm:spPr/>
      <dgm:t>
        <a:bodyPr/>
        <a:lstStyle/>
        <a:p>
          <a:endParaRPr lang="en-US" sz="2400">
            <a:latin typeface="+mj-lt"/>
          </a:endParaRPr>
        </a:p>
      </dgm:t>
    </dgm:pt>
    <dgm:pt modelId="{6B3FC37E-94F9-43A3-8367-E67785B086CC}">
      <dgm:prSet custT="1"/>
      <dgm:spPr/>
      <dgm:t>
        <a:bodyPr/>
        <a:lstStyle/>
        <a:p>
          <a:r>
            <a:rPr lang="nl-BE" sz="2400" b="0" dirty="0" smtClean="0">
              <a:latin typeface="+mj-lt"/>
            </a:rPr>
            <a:t>Q &amp; A</a:t>
          </a:r>
          <a:endParaRPr lang="nl-BE" sz="2400" b="0" dirty="0">
            <a:latin typeface="+mj-lt"/>
          </a:endParaRPr>
        </a:p>
      </dgm:t>
    </dgm:pt>
    <dgm:pt modelId="{87E6A044-61D4-4D5A-BB94-1DAD349BE157}" type="parTrans" cxnId="{9B4E7BF0-B96E-4D69-876C-49778A129BDC}">
      <dgm:prSet/>
      <dgm:spPr/>
      <dgm:t>
        <a:bodyPr/>
        <a:lstStyle/>
        <a:p>
          <a:endParaRPr kumimoji="1" lang="ja-JP" altLang="en-US"/>
        </a:p>
      </dgm:t>
    </dgm:pt>
    <dgm:pt modelId="{1DCE93BC-4091-4357-BB75-864CB8393688}" type="sibTrans" cxnId="{9B4E7BF0-B96E-4D69-876C-49778A129BDC}">
      <dgm:prSet/>
      <dgm:spPr/>
      <dgm:t>
        <a:bodyPr/>
        <a:lstStyle/>
        <a:p>
          <a:endParaRPr kumimoji="1" lang="ja-JP" altLang="en-US"/>
        </a:p>
      </dgm:t>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201D84C3-39B2-4DF6-AEFD-5FA85506DC14}" type="presOf" srcId="{889A60DB-581E-4087-A4FA-60C70C124EFC}" destId="{C077AA10-63C3-451B-8B54-CF2E9452CAE8}" srcOrd="0" destOrd="0" presId="urn:microsoft.com/office/officeart/2005/8/layout/vList2"/>
    <dgm:cxn modelId="{AF77D7C9-F1C0-4E74-A09B-AF8C4AEB303A}" srcId="{F53A52AE-52DB-4E45-B355-2114E2E7E20B}" destId="{E463AC05-E9A1-4E64-9235-959EC899B0D4}" srcOrd="4" destOrd="0" parTransId="{90E56358-3A72-4A9D-A04F-152909756784}" sibTransId="{DABEA499-250A-4112-8800-94EBAD56CE25}"/>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DD86045E-C027-4004-BA35-A07179A6878D}" srcId="{F53A52AE-52DB-4E45-B355-2114E2E7E20B}" destId="{43BB1A48-D03B-491F-BD46-9423975625F4}" srcOrd="0" destOrd="0" parTransId="{7AE08B5E-150B-497F-A774-E3419563A1EC}" sibTransId="{F2F4A1DB-4446-4F21-B50F-FC6160762D3B}"/>
    <dgm:cxn modelId="{C4F87205-A31A-4899-9D79-51D179D67270}" type="presOf" srcId="{E463AC05-E9A1-4E64-9235-959EC899B0D4}" destId="{51B702E8-1D7C-4182-A520-466090012EF9}" srcOrd="0" destOrd="0" presId="urn:microsoft.com/office/officeart/2005/8/layout/vList2"/>
    <dgm:cxn modelId="{6D1FFAC5-1C4C-4584-A7D3-5897BD103E53}" srcId="{F53A52AE-52DB-4E45-B355-2114E2E7E20B}" destId="{F6DAE950-EF76-49B4-94E2-6F9B7B4B2E69}" srcOrd="1" destOrd="0" parTransId="{BC95D3A0-6AAF-4B42-A211-6435E399A0A2}" sibTransId="{C63AC588-F568-4737-B9EB-93CABA9D8CD8}"/>
    <dgm:cxn modelId="{709B376E-712E-489F-AC55-AE66625AE804}" type="presOf" srcId="{F53A52AE-52DB-4E45-B355-2114E2E7E20B}" destId="{6D6E6F2C-7B3C-486D-B465-B3673BE21A55}" srcOrd="0" destOrd="0" presId="urn:microsoft.com/office/officeart/2005/8/layout/vList2"/>
    <dgm:cxn modelId="{7A30CD99-3EF1-4C00-8805-3FD0770D468D}" type="presOf" srcId="{C1BCC04C-13EA-4929-B2DC-99C76F36609B}" destId="{B43D6787-20E5-4ACE-BADA-4CA7AC1DC07A}" srcOrd="0" destOrd="0" presId="urn:microsoft.com/office/officeart/2005/8/layout/vList2"/>
    <dgm:cxn modelId="{1AC74490-CAA2-4544-BE19-E3C529C9BE36}" type="presOf" srcId="{F6DAE950-EF76-49B4-94E2-6F9B7B4B2E69}" destId="{6CEF5B55-EB3F-4202-972E-8B6475762CF2}" srcOrd="0" destOrd="0" presId="urn:microsoft.com/office/officeart/2005/8/layout/vList2"/>
    <dgm:cxn modelId="{A127A552-67E0-4B4C-A95E-B8339587E957}" type="presOf" srcId="{6B3FC37E-94F9-43A3-8367-E67785B086CC}" destId="{649E2DBB-DA1A-48F7-95E7-B04F7580D0A7}" srcOrd="0" destOrd="0" presId="urn:microsoft.com/office/officeart/2005/8/layout/vList2"/>
    <dgm:cxn modelId="{1F2DC16B-CDD3-49C4-9344-887705F989FC}" type="presOf" srcId="{43BB1A48-D03B-491F-BD46-9423975625F4}" destId="{E17B9597-DA7F-4F00-97B4-E1A163421F38}" srcOrd="0" destOrd="0" presId="urn:microsoft.com/office/officeart/2005/8/layout/vList2"/>
    <dgm:cxn modelId="{C3E265DB-A81F-4204-A775-54EE2A01B386}" type="presParOf" srcId="{6D6E6F2C-7B3C-486D-B465-B3673BE21A55}" destId="{E17B9597-DA7F-4F00-97B4-E1A163421F38}" srcOrd="0" destOrd="0" presId="urn:microsoft.com/office/officeart/2005/8/layout/vList2"/>
    <dgm:cxn modelId="{18B4526D-FB3D-44DC-977F-58CC50C08AF3}" type="presParOf" srcId="{6D6E6F2C-7B3C-486D-B465-B3673BE21A55}" destId="{74A9417E-F10A-4DFE-8676-01C4E1BD59E7}" srcOrd="1" destOrd="0" presId="urn:microsoft.com/office/officeart/2005/8/layout/vList2"/>
    <dgm:cxn modelId="{A9BED70F-F03B-444E-9AC2-6E6E2DBB376E}" type="presParOf" srcId="{6D6E6F2C-7B3C-486D-B465-B3673BE21A55}" destId="{6CEF5B55-EB3F-4202-972E-8B6475762CF2}" srcOrd="2" destOrd="0" presId="urn:microsoft.com/office/officeart/2005/8/layout/vList2"/>
    <dgm:cxn modelId="{E6BAF3DF-4751-47B4-93E5-57070AC3BC29}" type="presParOf" srcId="{6D6E6F2C-7B3C-486D-B465-B3673BE21A55}" destId="{4D1A6959-D9DA-405E-9FCB-BE72E7D79601}" srcOrd="3" destOrd="0" presId="urn:microsoft.com/office/officeart/2005/8/layout/vList2"/>
    <dgm:cxn modelId="{EE94646F-43B4-4B00-96BB-97D12EE13678}" type="presParOf" srcId="{6D6E6F2C-7B3C-486D-B465-B3673BE21A55}" destId="{B43D6787-20E5-4ACE-BADA-4CA7AC1DC07A}" srcOrd="4" destOrd="0" presId="urn:microsoft.com/office/officeart/2005/8/layout/vList2"/>
    <dgm:cxn modelId="{57C4F61D-213D-4907-9DC2-B71E5B409794}" type="presParOf" srcId="{6D6E6F2C-7B3C-486D-B465-B3673BE21A55}" destId="{8C0B1878-570E-4460-9B93-D69725D48F52}" srcOrd="5" destOrd="0" presId="urn:microsoft.com/office/officeart/2005/8/layout/vList2"/>
    <dgm:cxn modelId="{8B8D5AE9-F438-447B-9F13-682C893045A6}" type="presParOf" srcId="{6D6E6F2C-7B3C-486D-B465-B3673BE21A55}" destId="{C077AA10-63C3-451B-8B54-CF2E9452CAE8}" srcOrd="6" destOrd="0" presId="urn:microsoft.com/office/officeart/2005/8/layout/vList2"/>
    <dgm:cxn modelId="{FB579BB5-6BBA-422B-B5AA-40683B72557D}" type="presParOf" srcId="{6D6E6F2C-7B3C-486D-B465-B3673BE21A55}" destId="{44823494-7443-49A8-B131-646801D111C9}" srcOrd="7" destOrd="0" presId="urn:microsoft.com/office/officeart/2005/8/layout/vList2"/>
    <dgm:cxn modelId="{690CF419-3F2C-40E9-A6A4-8F8EB491F46F}" type="presParOf" srcId="{6D6E6F2C-7B3C-486D-B465-B3673BE21A55}" destId="{51B702E8-1D7C-4182-A520-466090012EF9}" srcOrd="8" destOrd="0" presId="urn:microsoft.com/office/officeart/2005/8/layout/vList2"/>
    <dgm:cxn modelId="{94F635DD-C9DA-4A96-83E4-D7B27F6DF6F5}" type="presParOf" srcId="{6D6E6F2C-7B3C-486D-B465-B3673BE21A55}" destId="{48228BAA-139F-4CF4-8B6A-43D0A6E682DB}" srcOrd="9" destOrd="0" presId="urn:microsoft.com/office/officeart/2005/8/layout/vList2"/>
    <dgm:cxn modelId="{E7460B61-935B-4AAB-BDD1-583D7EAF1BA6}"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dgm:t>
        <a:bodyPr/>
        <a:lstStyle/>
        <a:p>
          <a:r>
            <a:rPr lang="ja-JP" altLang="en-US" sz="2400" noProof="0" dirty="0" smtClean="0">
              <a:latin typeface="+mj-lt"/>
            </a:rPr>
            <a:t>プロトコール概要</a:t>
          </a:r>
          <a:endParaRPr lang="nl-BE" sz="2400" noProof="0" dirty="0">
            <a:latin typeface="+mj-lt"/>
          </a:endParaRPr>
        </a:p>
      </dgm:t>
    </dgm:pt>
    <dgm:pt modelId="{BC95D3A0-6AAF-4B42-A211-6435E399A0A2}" type="parTrans" cxnId="{6D1FFAC5-1C4C-4584-A7D3-5897BD103E53}">
      <dgm:prSet/>
      <dgm:spPr/>
      <dgm:t>
        <a:bodyPr/>
        <a:lstStyle/>
        <a:p>
          <a:endParaRPr lang="en-US" sz="2400">
            <a:latin typeface="+mj-lt"/>
          </a:endParaRPr>
        </a:p>
      </dgm:t>
    </dgm:pt>
    <dgm:pt modelId="{C63AC588-F568-4737-B9EB-93CABA9D8CD8}" type="sibTrans" cxnId="{6D1FFAC5-1C4C-4584-A7D3-5897BD103E53}">
      <dgm:prSet/>
      <dgm:spPr/>
      <dgm:t>
        <a:bodyPr/>
        <a:lstStyle/>
        <a:p>
          <a:endParaRPr lang="en-US" sz="2400">
            <a:latin typeface="+mj-lt"/>
          </a:endParaRPr>
        </a:p>
      </dgm:t>
    </dgm:pt>
    <dgm:pt modelId="{889A60DB-581E-4087-A4FA-60C70C124EFC}">
      <dgm:prSet phldrT="[Text]" custT="1"/>
      <dgm:spPr/>
      <dgm:t>
        <a:bodyPr/>
        <a:lstStyle/>
        <a:p>
          <a:r>
            <a:rPr lang="ja-JP" altLang="en-US" sz="2400" dirty="0" smtClean="0">
              <a:latin typeface="+mj-lt"/>
            </a:rPr>
            <a:t>現状</a:t>
          </a:r>
          <a:endParaRPr lang="en-US" sz="2400" dirty="0">
            <a:latin typeface="+mj-lt"/>
          </a:endParaRPr>
        </a:p>
      </dgm:t>
    </dgm:pt>
    <dgm:pt modelId="{22946FA5-E0F0-4ECB-95AB-F281D8FFC8CE}" type="parTrans" cxnId="{C35C878B-20A3-40A3-901C-E63262A73EA7}">
      <dgm:prSet/>
      <dgm:spPr/>
      <dgm:t>
        <a:bodyPr/>
        <a:lstStyle/>
        <a:p>
          <a:endParaRPr lang="en-US" sz="2400">
            <a:latin typeface="+mj-lt"/>
          </a:endParaRPr>
        </a:p>
      </dgm:t>
    </dgm:pt>
    <dgm:pt modelId="{16CA59A7-3CE9-4D4C-B35B-E3E24908A7C2}" type="sibTrans" cxnId="{C35C878B-20A3-40A3-901C-E63262A73EA7}">
      <dgm:prSet/>
      <dgm:spPr/>
      <dgm:t>
        <a:bodyPr/>
        <a:lstStyle/>
        <a:p>
          <a:endParaRPr lang="en-US" sz="2400">
            <a:latin typeface="+mj-lt"/>
          </a:endParaRPr>
        </a:p>
      </dgm:t>
    </dgm:pt>
    <dgm:pt modelId="{E463AC05-E9A1-4E64-9235-959EC899B0D4}">
      <dgm:prSet custT="1"/>
      <dgm:spPr/>
      <dgm:t>
        <a:bodyPr/>
        <a:lstStyle/>
        <a:p>
          <a:r>
            <a:rPr lang="ja-JP" altLang="en-US" sz="2400" dirty="0" smtClean="0">
              <a:latin typeface="+mj-lt"/>
            </a:rPr>
            <a:t>スケジュール</a:t>
          </a:r>
          <a:endParaRPr lang="en-US" sz="2400" dirty="0">
            <a:latin typeface="+mj-lt"/>
          </a:endParaRPr>
        </a:p>
      </dgm:t>
    </dgm:pt>
    <dgm:pt modelId="{90E56358-3A72-4A9D-A04F-152909756784}" type="parTrans" cxnId="{AF77D7C9-F1C0-4E74-A09B-AF8C4AEB303A}">
      <dgm:prSet/>
      <dgm:spPr/>
      <dgm:t>
        <a:bodyPr/>
        <a:lstStyle/>
        <a:p>
          <a:endParaRPr lang="en-US" sz="2400">
            <a:latin typeface="+mj-lt"/>
          </a:endParaRPr>
        </a:p>
      </dgm:t>
    </dgm:pt>
    <dgm:pt modelId="{DABEA499-250A-4112-8800-94EBAD56CE25}" type="sibTrans" cxnId="{AF77D7C9-F1C0-4E74-A09B-AF8C4AEB303A}">
      <dgm:prSet/>
      <dgm:spPr/>
      <dgm:t>
        <a:bodyPr/>
        <a:lstStyle/>
        <a:p>
          <a:endParaRPr lang="en-US" sz="2400">
            <a:latin typeface="+mj-lt"/>
          </a:endParaRPr>
        </a:p>
      </dgm:t>
    </dgm:pt>
    <dgm:pt modelId="{C1BCC04C-13EA-4929-B2DC-99C76F36609B}">
      <dgm:prSet custT="1"/>
      <dgm:spPr>
        <a:solidFill>
          <a:schemeClr val="accent2"/>
        </a:solidFill>
      </dgm:spPr>
      <dgm:t>
        <a:bodyPr/>
        <a:lstStyle/>
        <a:p>
          <a:r>
            <a:rPr lang="ja-JP" altLang="en-US" sz="2400" dirty="0" smtClean="0">
              <a:solidFill>
                <a:schemeClr val="bg1"/>
              </a:solidFill>
              <a:latin typeface="+mj-lt"/>
            </a:rPr>
            <a:t>ケースレポートフォーム（</a:t>
          </a:r>
          <a:r>
            <a:rPr lang="en-US" sz="2400" dirty="0" smtClean="0">
              <a:solidFill>
                <a:schemeClr val="bg1"/>
              </a:solidFill>
              <a:latin typeface="+mj-lt"/>
            </a:rPr>
            <a:t>CRF</a:t>
          </a:r>
          <a:r>
            <a:rPr lang="ja-JP" altLang="en-US" sz="2400" dirty="0" smtClean="0">
              <a:solidFill>
                <a:schemeClr val="bg1"/>
              </a:solidFill>
              <a:latin typeface="+mj-lt"/>
            </a:rPr>
            <a:t>）と電子ケースレポートフォーム（</a:t>
          </a:r>
          <a:r>
            <a:rPr lang="en-US" sz="2400" dirty="0" err="1" smtClean="0">
              <a:solidFill>
                <a:schemeClr val="bg1"/>
              </a:solidFill>
              <a:latin typeface="+mj-lt"/>
            </a:rPr>
            <a:t>eCRF</a:t>
          </a:r>
          <a:r>
            <a:rPr lang="ja-JP" altLang="en-US" sz="2400" dirty="0" smtClean="0">
              <a:solidFill>
                <a:schemeClr val="bg1"/>
              </a:solidFill>
              <a:latin typeface="+mj-lt"/>
            </a:rPr>
            <a:t>）</a:t>
          </a:r>
          <a:endParaRPr lang="en-US" sz="2400" dirty="0">
            <a:solidFill>
              <a:schemeClr val="bg1"/>
            </a:solidFill>
            <a:latin typeface="+mj-lt"/>
          </a:endParaRPr>
        </a:p>
      </dgm:t>
    </dgm:pt>
    <dgm:pt modelId="{92383C2E-F105-465D-B2BB-30F457899D5D}" type="parTrans" cxnId="{AB06A07E-DF03-48AB-A3DB-4F241C3A17A3}">
      <dgm:prSet/>
      <dgm:spPr/>
      <dgm:t>
        <a:bodyPr/>
        <a:lstStyle/>
        <a:p>
          <a:endParaRPr lang="en-US" sz="2400">
            <a:latin typeface="+mj-lt"/>
          </a:endParaRPr>
        </a:p>
      </dgm:t>
    </dgm:pt>
    <dgm:pt modelId="{172C6545-8995-433F-B9D7-5326F57BDC1B}" type="sibTrans" cxnId="{AB06A07E-DF03-48AB-A3DB-4F241C3A17A3}">
      <dgm:prSet/>
      <dgm:spPr/>
      <dgm:t>
        <a:bodyPr/>
        <a:lstStyle/>
        <a:p>
          <a:endParaRPr lang="en-US" sz="2400">
            <a:latin typeface="+mj-lt"/>
          </a:endParaRPr>
        </a:p>
      </dgm:t>
    </dgm:pt>
    <dgm:pt modelId="{43BB1A48-D03B-491F-BD46-9423975625F4}">
      <dgm:prSet custT="1"/>
      <dgm:spPr/>
      <dgm:t>
        <a:bodyPr/>
        <a:lstStyle/>
        <a:p>
          <a:r>
            <a:rPr lang="ja-JP" altLang="en-US" sz="2400" dirty="0" smtClean="0">
              <a:latin typeface="+mj-lt"/>
              <a:cs typeface="Calibri" panose="020F0502020204030204" pitchFamily="34" charset="0"/>
            </a:rPr>
            <a:t>研究チーム、組織</a:t>
          </a:r>
          <a:endParaRPr lang="en-US" sz="2400" dirty="0">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latin typeface="+mj-lt"/>
          </a:endParaRPr>
        </a:p>
      </dgm:t>
    </dgm:pt>
    <dgm:pt modelId="{F2F4A1DB-4446-4F21-B50F-FC6160762D3B}" type="sibTrans" cxnId="{DD86045E-C027-4004-BA35-A07179A6878D}">
      <dgm:prSet/>
      <dgm:spPr/>
      <dgm:t>
        <a:bodyPr/>
        <a:lstStyle/>
        <a:p>
          <a:endParaRPr lang="en-US" sz="2400">
            <a:latin typeface="+mj-lt"/>
          </a:endParaRPr>
        </a:p>
      </dgm:t>
    </dgm:pt>
    <dgm:pt modelId="{6B3FC37E-94F9-43A3-8367-E67785B086CC}">
      <dgm:prSet custT="1"/>
      <dgm:spPr/>
      <dgm:t>
        <a:bodyPr/>
        <a:lstStyle/>
        <a:p>
          <a:r>
            <a:rPr lang="nl-BE" sz="2400" b="0" dirty="0" smtClean="0">
              <a:latin typeface="+mj-lt"/>
            </a:rPr>
            <a:t>Q &amp; A</a:t>
          </a:r>
          <a:endParaRPr lang="nl-BE" sz="2400" b="0" dirty="0">
            <a:latin typeface="+mj-lt"/>
          </a:endParaRPr>
        </a:p>
      </dgm:t>
    </dgm:pt>
    <dgm:pt modelId="{87E6A044-61D4-4D5A-BB94-1DAD349BE157}" type="parTrans" cxnId="{9B4E7BF0-B96E-4D69-876C-49778A129BDC}">
      <dgm:prSet/>
      <dgm:spPr/>
    </dgm:pt>
    <dgm:pt modelId="{1DCE93BC-4091-4357-BB75-864CB8393688}" type="sibTrans" cxnId="{9B4E7BF0-B96E-4D69-876C-49778A129BDC}">
      <dgm:prSet/>
      <dgm:spPr/>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433B9A89-242E-4C91-8E85-C4E23DDF2E84}" type="presOf" srcId="{6B3FC37E-94F9-43A3-8367-E67785B086CC}" destId="{649E2DBB-DA1A-48F7-95E7-B04F7580D0A7}" srcOrd="0" destOrd="0" presId="urn:microsoft.com/office/officeart/2005/8/layout/vList2"/>
    <dgm:cxn modelId="{2CF5963E-DD81-4804-A4B0-D54FB5548A5C}" type="presOf" srcId="{889A60DB-581E-4087-A4FA-60C70C124EFC}" destId="{C077AA10-63C3-451B-8B54-CF2E9452CAE8}" srcOrd="0" destOrd="0" presId="urn:microsoft.com/office/officeart/2005/8/layout/vList2"/>
    <dgm:cxn modelId="{9252AEA0-A3D1-4318-8160-CD103BF0A257}" type="presOf" srcId="{E463AC05-E9A1-4E64-9235-959EC899B0D4}" destId="{51B702E8-1D7C-4182-A520-466090012EF9}" srcOrd="0" destOrd="0" presId="urn:microsoft.com/office/officeart/2005/8/layout/vList2"/>
    <dgm:cxn modelId="{AF77D7C9-F1C0-4E74-A09B-AF8C4AEB303A}" srcId="{F53A52AE-52DB-4E45-B355-2114E2E7E20B}" destId="{E463AC05-E9A1-4E64-9235-959EC899B0D4}" srcOrd="4" destOrd="0" parTransId="{90E56358-3A72-4A9D-A04F-152909756784}" sibTransId="{DABEA499-250A-4112-8800-94EBAD56CE25}"/>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DC2BA176-C816-428B-BBAE-BAA3E0080971}" type="presOf" srcId="{F6DAE950-EF76-49B4-94E2-6F9B7B4B2E69}" destId="{6CEF5B55-EB3F-4202-972E-8B6475762CF2}" srcOrd="0" destOrd="0" presId="urn:microsoft.com/office/officeart/2005/8/layout/vList2"/>
    <dgm:cxn modelId="{DD86045E-C027-4004-BA35-A07179A6878D}" srcId="{F53A52AE-52DB-4E45-B355-2114E2E7E20B}" destId="{43BB1A48-D03B-491F-BD46-9423975625F4}" srcOrd="0" destOrd="0" parTransId="{7AE08B5E-150B-497F-A774-E3419563A1EC}" sibTransId="{F2F4A1DB-4446-4F21-B50F-FC6160762D3B}"/>
    <dgm:cxn modelId="{6D1FFAC5-1C4C-4584-A7D3-5897BD103E53}" srcId="{F53A52AE-52DB-4E45-B355-2114E2E7E20B}" destId="{F6DAE950-EF76-49B4-94E2-6F9B7B4B2E69}" srcOrd="1" destOrd="0" parTransId="{BC95D3A0-6AAF-4B42-A211-6435E399A0A2}" sibTransId="{C63AC588-F568-4737-B9EB-93CABA9D8CD8}"/>
    <dgm:cxn modelId="{8375E9A9-3A94-4514-90FD-716BF31EF8EC}" type="presOf" srcId="{43BB1A48-D03B-491F-BD46-9423975625F4}" destId="{E17B9597-DA7F-4F00-97B4-E1A163421F38}" srcOrd="0" destOrd="0" presId="urn:microsoft.com/office/officeart/2005/8/layout/vList2"/>
    <dgm:cxn modelId="{C09E8F97-EDB9-4B8D-9F37-EA9CF8955D1B}" type="presOf" srcId="{F53A52AE-52DB-4E45-B355-2114E2E7E20B}" destId="{6D6E6F2C-7B3C-486D-B465-B3673BE21A55}" srcOrd="0" destOrd="0" presId="urn:microsoft.com/office/officeart/2005/8/layout/vList2"/>
    <dgm:cxn modelId="{5C8037C9-24D9-4A7E-8080-A458ABCD812E}" type="presOf" srcId="{C1BCC04C-13EA-4929-B2DC-99C76F36609B}" destId="{B43D6787-20E5-4ACE-BADA-4CA7AC1DC07A}" srcOrd="0" destOrd="0" presId="urn:microsoft.com/office/officeart/2005/8/layout/vList2"/>
    <dgm:cxn modelId="{BA8EA4D7-EC79-466C-9121-55E2760DE5D7}" type="presParOf" srcId="{6D6E6F2C-7B3C-486D-B465-B3673BE21A55}" destId="{E17B9597-DA7F-4F00-97B4-E1A163421F38}" srcOrd="0" destOrd="0" presId="urn:microsoft.com/office/officeart/2005/8/layout/vList2"/>
    <dgm:cxn modelId="{6C7C456A-BECB-4B69-B7C8-15F5CEB0B152}" type="presParOf" srcId="{6D6E6F2C-7B3C-486D-B465-B3673BE21A55}" destId="{74A9417E-F10A-4DFE-8676-01C4E1BD59E7}" srcOrd="1" destOrd="0" presId="urn:microsoft.com/office/officeart/2005/8/layout/vList2"/>
    <dgm:cxn modelId="{939C4DC2-241C-44BB-8A68-0DABF21F2072}" type="presParOf" srcId="{6D6E6F2C-7B3C-486D-B465-B3673BE21A55}" destId="{6CEF5B55-EB3F-4202-972E-8B6475762CF2}" srcOrd="2" destOrd="0" presId="urn:microsoft.com/office/officeart/2005/8/layout/vList2"/>
    <dgm:cxn modelId="{1F9C2A3D-9C8C-4011-AB1F-1860F3F2EDEF}" type="presParOf" srcId="{6D6E6F2C-7B3C-486D-B465-B3673BE21A55}" destId="{4D1A6959-D9DA-405E-9FCB-BE72E7D79601}" srcOrd="3" destOrd="0" presId="urn:microsoft.com/office/officeart/2005/8/layout/vList2"/>
    <dgm:cxn modelId="{20B0CC16-08B7-4693-8D18-4BE265B1E793}" type="presParOf" srcId="{6D6E6F2C-7B3C-486D-B465-B3673BE21A55}" destId="{B43D6787-20E5-4ACE-BADA-4CA7AC1DC07A}" srcOrd="4" destOrd="0" presId="urn:microsoft.com/office/officeart/2005/8/layout/vList2"/>
    <dgm:cxn modelId="{60B26194-7F28-4B23-81CC-9B7EB45EF4B9}" type="presParOf" srcId="{6D6E6F2C-7B3C-486D-B465-B3673BE21A55}" destId="{8C0B1878-570E-4460-9B93-D69725D48F52}" srcOrd="5" destOrd="0" presId="urn:microsoft.com/office/officeart/2005/8/layout/vList2"/>
    <dgm:cxn modelId="{2C7A3224-F60E-4F73-B0BE-00D371F4812C}" type="presParOf" srcId="{6D6E6F2C-7B3C-486D-B465-B3673BE21A55}" destId="{C077AA10-63C3-451B-8B54-CF2E9452CAE8}" srcOrd="6" destOrd="0" presId="urn:microsoft.com/office/officeart/2005/8/layout/vList2"/>
    <dgm:cxn modelId="{A7348431-1BA3-4483-A0AF-8094E1258820}" type="presParOf" srcId="{6D6E6F2C-7B3C-486D-B465-B3673BE21A55}" destId="{44823494-7443-49A8-B131-646801D111C9}" srcOrd="7" destOrd="0" presId="urn:microsoft.com/office/officeart/2005/8/layout/vList2"/>
    <dgm:cxn modelId="{E6A7E289-A870-4273-AFAB-96344DA88803}" type="presParOf" srcId="{6D6E6F2C-7B3C-486D-B465-B3673BE21A55}" destId="{51B702E8-1D7C-4182-A520-466090012EF9}" srcOrd="8" destOrd="0" presId="urn:microsoft.com/office/officeart/2005/8/layout/vList2"/>
    <dgm:cxn modelId="{CC454EEE-0179-4307-BB8A-F830E51A61C1}" type="presParOf" srcId="{6D6E6F2C-7B3C-486D-B465-B3673BE21A55}" destId="{48228BAA-139F-4CF4-8B6A-43D0A6E682DB}" srcOrd="9" destOrd="0" presId="urn:microsoft.com/office/officeart/2005/8/layout/vList2"/>
    <dgm:cxn modelId="{36A5EBA8-E8AE-4C0F-904E-FD850F3A650F}"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dgm:t>
        <a:bodyPr/>
        <a:lstStyle/>
        <a:p>
          <a:r>
            <a:rPr lang="ja-JP" altLang="en-US" sz="2400" noProof="0" dirty="0" smtClean="0">
              <a:latin typeface="+mj-lt"/>
            </a:rPr>
            <a:t>プロトコール概要</a:t>
          </a:r>
          <a:endParaRPr lang="nl-BE" sz="2400" noProof="0" dirty="0">
            <a:latin typeface="+mj-lt"/>
          </a:endParaRPr>
        </a:p>
      </dgm:t>
    </dgm:pt>
    <dgm:pt modelId="{BC95D3A0-6AAF-4B42-A211-6435E399A0A2}" type="parTrans" cxnId="{6D1FFAC5-1C4C-4584-A7D3-5897BD103E53}">
      <dgm:prSet/>
      <dgm:spPr/>
      <dgm:t>
        <a:bodyPr/>
        <a:lstStyle/>
        <a:p>
          <a:endParaRPr lang="en-US" sz="2400">
            <a:latin typeface="+mj-lt"/>
          </a:endParaRPr>
        </a:p>
      </dgm:t>
    </dgm:pt>
    <dgm:pt modelId="{C63AC588-F568-4737-B9EB-93CABA9D8CD8}" type="sibTrans" cxnId="{6D1FFAC5-1C4C-4584-A7D3-5897BD103E53}">
      <dgm:prSet/>
      <dgm:spPr/>
      <dgm:t>
        <a:bodyPr/>
        <a:lstStyle/>
        <a:p>
          <a:endParaRPr lang="en-US" sz="2400">
            <a:latin typeface="+mj-lt"/>
          </a:endParaRPr>
        </a:p>
      </dgm:t>
    </dgm:pt>
    <dgm:pt modelId="{889A60DB-581E-4087-A4FA-60C70C124EFC}">
      <dgm:prSet phldrT="[Text]" custT="1"/>
      <dgm:spPr>
        <a:solidFill>
          <a:schemeClr val="accent2"/>
        </a:solidFill>
      </dgm:spPr>
      <dgm:t>
        <a:bodyPr/>
        <a:lstStyle/>
        <a:p>
          <a:r>
            <a:rPr lang="ja-JP" altLang="en-US" sz="2400" dirty="0" smtClean="0">
              <a:solidFill>
                <a:schemeClr val="bg1"/>
              </a:solidFill>
              <a:latin typeface="+mj-lt"/>
            </a:rPr>
            <a:t>現状</a:t>
          </a:r>
          <a:endParaRPr lang="en-US" sz="2400" dirty="0">
            <a:solidFill>
              <a:schemeClr val="bg1"/>
            </a:solidFill>
            <a:latin typeface="+mj-lt"/>
          </a:endParaRPr>
        </a:p>
      </dgm:t>
    </dgm:pt>
    <dgm:pt modelId="{22946FA5-E0F0-4ECB-95AB-F281D8FFC8CE}" type="parTrans" cxnId="{C35C878B-20A3-40A3-901C-E63262A73EA7}">
      <dgm:prSet/>
      <dgm:spPr/>
      <dgm:t>
        <a:bodyPr/>
        <a:lstStyle/>
        <a:p>
          <a:endParaRPr lang="en-US" sz="2400">
            <a:latin typeface="+mj-lt"/>
          </a:endParaRPr>
        </a:p>
      </dgm:t>
    </dgm:pt>
    <dgm:pt modelId="{16CA59A7-3CE9-4D4C-B35B-E3E24908A7C2}" type="sibTrans" cxnId="{C35C878B-20A3-40A3-901C-E63262A73EA7}">
      <dgm:prSet/>
      <dgm:spPr/>
      <dgm:t>
        <a:bodyPr/>
        <a:lstStyle/>
        <a:p>
          <a:endParaRPr lang="en-US" sz="2400">
            <a:latin typeface="+mj-lt"/>
          </a:endParaRPr>
        </a:p>
      </dgm:t>
    </dgm:pt>
    <dgm:pt modelId="{E463AC05-E9A1-4E64-9235-959EC899B0D4}">
      <dgm:prSet custT="1"/>
      <dgm:spPr/>
      <dgm:t>
        <a:bodyPr/>
        <a:lstStyle/>
        <a:p>
          <a:r>
            <a:rPr lang="ja-JP" altLang="en-US" sz="2400" dirty="0" smtClean="0">
              <a:latin typeface="+mj-lt"/>
            </a:rPr>
            <a:t>スケジュール</a:t>
          </a:r>
          <a:endParaRPr lang="en-US" sz="2400" dirty="0">
            <a:latin typeface="+mj-lt"/>
          </a:endParaRPr>
        </a:p>
      </dgm:t>
    </dgm:pt>
    <dgm:pt modelId="{90E56358-3A72-4A9D-A04F-152909756784}" type="parTrans" cxnId="{AF77D7C9-F1C0-4E74-A09B-AF8C4AEB303A}">
      <dgm:prSet/>
      <dgm:spPr/>
      <dgm:t>
        <a:bodyPr/>
        <a:lstStyle/>
        <a:p>
          <a:endParaRPr lang="en-US" sz="2400">
            <a:latin typeface="+mj-lt"/>
          </a:endParaRPr>
        </a:p>
      </dgm:t>
    </dgm:pt>
    <dgm:pt modelId="{DABEA499-250A-4112-8800-94EBAD56CE25}" type="sibTrans" cxnId="{AF77D7C9-F1C0-4E74-A09B-AF8C4AEB303A}">
      <dgm:prSet/>
      <dgm:spPr/>
      <dgm:t>
        <a:bodyPr/>
        <a:lstStyle/>
        <a:p>
          <a:endParaRPr lang="en-US" sz="2400">
            <a:latin typeface="+mj-lt"/>
          </a:endParaRPr>
        </a:p>
      </dgm:t>
    </dgm:pt>
    <dgm:pt modelId="{C1BCC04C-13EA-4929-B2DC-99C76F36609B}">
      <dgm:prSet custT="1"/>
      <dgm:spPr/>
      <dgm:t>
        <a:bodyPr/>
        <a:lstStyle/>
        <a:p>
          <a:r>
            <a:rPr lang="ja-JP" altLang="en-US" sz="2400" dirty="0" smtClean="0">
              <a:latin typeface="+mj-lt"/>
            </a:rPr>
            <a:t>ケースレポートフォーム（</a:t>
          </a:r>
          <a:r>
            <a:rPr lang="en-US" sz="2400" dirty="0" smtClean="0">
              <a:latin typeface="+mj-lt"/>
            </a:rPr>
            <a:t>CRF</a:t>
          </a:r>
          <a:r>
            <a:rPr lang="ja-JP" altLang="en-US" sz="2400" dirty="0" smtClean="0">
              <a:latin typeface="+mj-lt"/>
            </a:rPr>
            <a:t>）と電子ケースレポートフォーム（</a:t>
          </a:r>
          <a:r>
            <a:rPr lang="en-US" sz="2400" dirty="0" err="1" smtClean="0">
              <a:latin typeface="+mj-lt"/>
            </a:rPr>
            <a:t>eCRF</a:t>
          </a:r>
          <a:r>
            <a:rPr lang="ja-JP" altLang="en-US" sz="2400" dirty="0" smtClean="0">
              <a:latin typeface="+mj-lt"/>
            </a:rPr>
            <a:t>）</a:t>
          </a:r>
          <a:endParaRPr lang="en-US" sz="2400" dirty="0">
            <a:latin typeface="+mj-lt"/>
          </a:endParaRPr>
        </a:p>
      </dgm:t>
    </dgm:pt>
    <dgm:pt modelId="{92383C2E-F105-465D-B2BB-30F457899D5D}" type="parTrans" cxnId="{AB06A07E-DF03-48AB-A3DB-4F241C3A17A3}">
      <dgm:prSet/>
      <dgm:spPr/>
      <dgm:t>
        <a:bodyPr/>
        <a:lstStyle/>
        <a:p>
          <a:endParaRPr lang="en-US" sz="2400">
            <a:latin typeface="+mj-lt"/>
          </a:endParaRPr>
        </a:p>
      </dgm:t>
    </dgm:pt>
    <dgm:pt modelId="{172C6545-8995-433F-B9D7-5326F57BDC1B}" type="sibTrans" cxnId="{AB06A07E-DF03-48AB-A3DB-4F241C3A17A3}">
      <dgm:prSet/>
      <dgm:spPr/>
      <dgm:t>
        <a:bodyPr/>
        <a:lstStyle/>
        <a:p>
          <a:endParaRPr lang="en-US" sz="2400">
            <a:latin typeface="+mj-lt"/>
          </a:endParaRPr>
        </a:p>
      </dgm:t>
    </dgm:pt>
    <dgm:pt modelId="{43BB1A48-D03B-491F-BD46-9423975625F4}">
      <dgm:prSet custT="1"/>
      <dgm:spPr/>
      <dgm:t>
        <a:bodyPr/>
        <a:lstStyle/>
        <a:p>
          <a:r>
            <a:rPr lang="ja-JP" altLang="en-US" sz="2400" dirty="0" smtClean="0">
              <a:latin typeface="+mj-lt"/>
              <a:cs typeface="Calibri" panose="020F0502020204030204" pitchFamily="34" charset="0"/>
            </a:rPr>
            <a:t>研究チーム、組織</a:t>
          </a:r>
          <a:endParaRPr lang="en-US" sz="2400" dirty="0">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latin typeface="+mj-lt"/>
          </a:endParaRPr>
        </a:p>
      </dgm:t>
    </dgm:pt>
    <dgm:pt modelId="{F2F4A1DB-4446-4F21-B50F-FC6160762D3B}" type="sibTrans" cxnId="{DD86045E-C027-4004-BA35-A07179A6878D}">
      <dgm:prSet/>
      <dgm:spPr/>
      <dgm:t>
        <a:bodyPr/>
        <a:lstStyle/>
        <a:p>
          <a:endParaRPr lang="en-US" sz="2400">
            <a:latin typeface="+mj-lt"/>
          </a:endParaRPr>
        </a:p>
      </dgm:t>
    </dgm:pt>
    <dgm:pt modelId="{6B3FC37E-94F9-43A3-8367-E67785B086CC}">
      <dgm:prSet custT="1"/>
      <dgm:spPr/>
      <dgm:t>
        <a:bodyPr/>
        <a:lstStyle/>
        <a:p>
          <a:r>
            <a:rPr lang="nl-BE" sz="2400" b="0" dirty="0" smtClean="0">
              <a:latin typeface="+mj-lt"/>
            </a:rPr>
            <a:t>Q &amp; A</a:t>
          </a:r>
          <a:endParaRPr lang="nl-BE" sz="2400" b="0" dirty="0">
            <a:latin typeface="+mj-lt"/>
          </a:endParaRPr>
        </a:p>
      </dgm:t>
    </dgm:pt>
    <dgm:pt modelId="{87E6A044-61D4-4D5A-BB94-1DAD349BE157}" type="parTrans" cxnId="{9B4E7BF0-B96E-4D69-876C-49778A129BDC}">
      <dgm:prSet/>
      <dgm:spPr/>
    </dgm:pt>
    <dgm:pt modelId="{1DCE93BC-4091-4357-BB75-864CB8393688}" type="sibTrans" cxnId="{9B4E7BF0-B96E-4D69-876C-49778A129BDC}">
      <dgm:prSet/>
      <dgm:spPr/>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471C7481-8E13-43A1-80B3-8AB115157038}" type="presOf" srcId="{F6DAE950-EF76-49B4-94E2-6F9B7B4B2E69}" destId="{6CEF5B55-EB3F-4202-972E-8B6475762CF2}" srcOrd="0" destOrd="0" presId="urn:microsoft.com/office/officeart/2005/8/layout/vList2"/>
    <dgm:cxn modelId="{55F41155-C51D-4CBC-A8C3-A4A84853F5D5}" type="presOf" srcId="{E463AC05-E9A1-4E64-9235-959EC899B0D4}" destId="{51B702E8-1D7C-4182-A520-466090012EF9}" srcOrd="0" destOrd="0" presId="urn:microsoft.com/office/officeart/2005/8/layout/vList2"/>
    <dgm:cxn modelId="{E0BCF040-F4D1-4C5C-9550-C07DA5F270CB}" type="presOf" srcId="{6B3FC37E-94F9-43A3-8367-E67785B086CC}" destId="{649E2DBB-DA1A-48F7-95E7-B04F7580D0A7}" srcOrd="0" destOrd="0" presId="urn:microsoft.com/office/officeart/2005/8/layout/vList2"/>
    <dgm:cxn modelId="{9C7E44F1-FB9B-4CBA-AD87-8B19796D05DE}" type="presOf" srcId="{C1BCC04C-13EA-4929-B2DC-99C76F36609B}" destId="{B43D6787-20E5-4ACE-BADA-4CA7AC1DC07A}" srcOrd="0" destOrd="0" presId="urn:microsoft.com/office/officeart/2005/8/layout/vList2"/>
    <dgm:cxn modelId="{AF77D7C9-F1C0-4E74-A09B-AF8C4AEB303A}" srcId="{F53A52AE-52DB-4E45-B355-2114E2E7E20B}" destId="{E463AC05-E9A1-4E64-9235-959EC899B0D4}" srcOrd="4" destOrd="0" parTransId="{90E56358-3A72-4A9D-A04F-152909756784}" sibTransId="{DABEA499-250A-4112-8800-94EBAD56CE25}"/>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933FFBC1-4175-40DA-A8BB-E8D5080C45C8}" type="presOf" srcId="{43BB1A48-D03B-491F-BD46-9423975625F4}" destId="{E17B9597-DA7F-4F00-97B4-E1A163421F38}" srcOrd="0" destOrd="0" presId="urn:microsoft.com/office/officeart/2005/8/layout/vList2"/>
    <dgm:cxn modelId="{DD86045E-C027-4004-BA35-A07179A6878D}" srcId="{F53A52AE-52DB-4E45-B355-2114E2E7E20B}" destId="{43BB1A48-D03B-491F-BD46-9423975625F4}" srcOrd="0" destOrd="0" parTransId="{7AE08B5E-150B-497F-A774-E3419563A1EC}" sibTransId="{F2F4A1DB-4446-4F21-B50F-FC6160762D3B}"/>
    <dgm:cxn modelId="{D9D96234-4FA4-4E1F-A7A7-DBA7F16115EB}" type="presOf" srcId="{889A60DB-581E-4087-A4FA-60C70C124EFC}" destId="{C077AA10-63C3-451B-8B54-CF2E9452CAE8}" srcOrd="0" destOrd="0" presId="urn:microsoft.com/office/officeart/2005/8/layout/vList2"/>
    <dgm:cxn modelId="{6D1FFAC5-1C4C-4584-A7D3-5897BD103E53}" srcId="{F53A52AE-52DB-4E45-B355-2114E2E7E20B}" destId="{F6DAE950-EF76-49B4-94E2-6F9B7B4B2E69}" srcOrd="1" destOrd="0" parTransId="{BC95D3A0-6AAF-4B42-A211-6435E399A0A2}" sibTransId="{C63AC588-F568-4737-B9EB-93CABA9D8CD8}"/>
    <dgm:cxn modelId="{1B78DA7C-2636-428D-97F9-B991E1BCC6E0}" type="presOf" srcId="{F53A52AE-52DB-4E45-B355-2114E2E7E20B}" destId="{6D6E6F2C-7B3C-486D-B465-B3673BE21A55}" srcOrd="0" destOrd="0" presId="urn:microsoft.com/office/officeart/2005/8/layout/vList2"/>
    <dgm:cxn modelId="{A73F5EB4-66FA-4420-90DC-735B66896CD7}" type="presParOf" srcId="{6D6E6F2C-7B3C-486D-B465-B3673BE21A55}" destId="{E17B9597-DA7F-4F00-97B4-E1A163421F38}" srcOrd="0" destOrd="0" presId="urn:microsoft.com/office/officeart/2005/8/layout/vList2"/>
    <dgm:cxn modelId="{658B8A8B-3FD3-4496-8360-CF1C7ADD0221}" type="presParOf" srcId="{6D6E6F2C-7B3C-486D-B465-B3673BE21A55}" destId="{74A9417E-F10A-4DFE-8676-01C4E1BD59E7}" srcOrd="1" destOrd="0" presId="urn:microsoft.com/office/officeart/2005/8/layout/vList2"/>
    <dgm:cxn modelId="{BE394917-2F4C-49A8-B40D-B1C51DD9C6F1}" type="presParOf" srcId="{6D6E6F2C-7B3C-486D-B465-B3673BE21A55}" destId="{6CEF5B55-EB3F-4202-972E-8B6475762CF2}" srcOrd="2" destOrd="0" presId="urn:microsoft.com/office/officeart/2005/8/layout/vList2"/>
    <dgm:cxn modelId="{0A3B2949-3D6C-491F-A3F3-3B8E6CBA487E}" type="presParOf" srcId="{6D6E6F2C-7B3C-486D-B465-B3673BE21A55}" destId="{4D1A6959-D9DA-405E-9FCB-BE72E7D79601}" srcOrd="3" destOrd="0" presId="urn:microsoft.com/office/officeart/2005/8/layout/vList2"/>
    <dgm:cxn modelId="{1A65D687-F307-45C5-BC93-83A9189709A0}" type="presParOf" srcId="{6D6E6F2C-7B3C-486D-B465-B3673BE21A55}" destId="{B43D6787-20E5-4ACE-BADA-4CA7AC1DC07A}" srcOrd="4" destOrd="0" presId="urn:microsoft.com/office/officeart/2005/8/layout/vList2"/>
    <dgm:cxn modelId="{6274636B-CF68-4BE0-8392-1B71657775E0}" type="presParOf" srcId="{6D6E6F2C-7B3C-486D-B465-B3673BE21A55}" destId="{8C0B1878-570E-4460-9B93-D69725D48F52}" srcOrd="5" destOrd="0" presId="urn:microsoft.com/office/officeart/2005/8/layout/vList2"/>
    <dgm:cxn modelId="{248929C2-4BD5-4FE0-A26B-525889B7B905}" type="presParOf" srcId="{6D6E6F2C-7B3C-486D-B465-B3673BE21A55}" destId="{C077AA10-63C3-451B-8B54-CF2E9452CAE8}" srcOrd="6" destOrd="0" presId="urn:microsoft.com/office/officeart/2005/8/layout/vList2"/>
    <dgm:cxn modelId="{99DBB65B-3692-4529-8E00-6569431D0CD6}" type="presParOf" srcId="{6D6E6F2C-7B3C-486D-B465-B3673BE21A55}" destId="{44823494-7443-49A8-B131-646801D111C9}" srcOrd="7" destOrd="0" presId="urn:microsoft.com/office/officeart/2005/8/layout/vList2"/>
    <dgm:cxn modelId="{9E2D8E50-2E2B-4B14-895C-1FA0A5CF760B}" type="presParOf" srcId="{6D6E6F2C-7B3C-486D-B465-B3673BE21A55}" destId="{51B702E8-1D7C-4182-A520-466090012EF9}" srcOrd="8" destOrd="0" presId="urn:microsoft.com/office/officeart/2005/8/layout/vList2"/>
    <dgm:cxn modelId="{02A5D030-8D59-439A-A296-2C85A2831500}" type="presParOf" srcId="{6D6E6F2C-7B3C-486D-B465-B3673BE21A55}" destId="{48228BAA-139F-4CF4-8B6A-43D0A6E682DB}" srcOrd="9" destOrd="0" presId="urn:microsoft.com/office/officeart/2005/8/layout/vList2"/>
    <dgm:cxn modelId="{BC135F72-8EE6-4827-B480-9E7DD1414B06}"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dgm:t>
        <a:bodyPr/>
        <a:lstStyle/>
        <a:p>
          <a:r>
            <a:rPr lang="ja-JP" altLang="en-US" sz="2400" noProof="0" dirty="0" smtClean="0">
              <a:solidFill>
                <a:schemeClr val="tx1"/>
              </a:solidFill>
              <a:latin typeface="+mj-lt"/>
            </a:rPr>
            <a:t>プロトコール概要</a:t>
          </a:r>
          <a:endParaRPr lang="nl-BE" sz="2400" noProof="0" dirty="0">
            <a:solidFill>
              <a:schemeClr val="tx1"/>
            </a:solidFill>
            <a:latin typeface="+mj-lt"/>
          </a:endParaRPr>
        </a:p>
      </dgm:t>
    </dgm:pt>
    <dgm:pt modelId="{BC95D3A0-6AAF-4B42-A211-6435E399A0A2}" type="parTrans" cxnId="{6D1FFAC5-1C4C-4584-A7D3-5897BD103E53}">
      <dgm:prSet/>
      <dgm:spPr/>
      <dgm:t>
        <a:bodyPr/>
        <a:lstStyle/>
        <a:p>
          <a:endParaRPr lang="en-US" sz="2400">
            <a:solidFill>
              <a:schemeClr val="tx1"/>
            </a:solidFill>
            <a:latin typeface="+mj-lt"/>
          </a:endParaRPr>
        </a:p>
      </dgm:t>
    </dgm:pt>
    <dgm:pt modelId="{C63AC588-F568-4737-B9EB-93CABA9D8CD8}" type="sibTrans" cxnId="{6D1FFAC5-1C4C-4584-A7D3-5897BD103E53}">
      <dgm:prSet/>
      <dgm:spPr/>
      <dgm:t>
        <a:bodyPr/>
        <a:lstStyle/>
        <a:p>
          <a:endParaRPr lang="en-US" sz="2400">
            <a:solidFill>
              <a:schemeClr val="tx1"/>
            </a:solidFill>
            <a:latin typeface="+mj-lt"/>
          </a:endParaRPr>
        </a:p>
      </dgm:t>
    </dgm:pt>
    <dgm:pt modelId="{889A60DB-581E-4087-A4FA-60C70C124EFC}">
      <dgm:prSet phldrT="[Text]" custT="1"/>
      <dgm:spPr>
        <a:noFill/>
      </dgm:spPr>
      <dgm:t>
        <a:bodyPr/>
        <a:lstStyle/>
        <a:p>
          <a:r>
            <a:rPr lang="ja-JP" altLang="en-US" sz="2400" dirty="0" smtClean="0">
              <a:solidFill>
                <a:schemeClr val="tx1"/>
              </a:solidFill>
              <a:latin typeface="+mj-lt"/>
            </a:rPr>
            <a:t>現状</a:t>
          </a:r>
          <a:endParaRPr lang="en-US" sz="2400" dirty="0">
            <a:solidFill>
              <a:schemeClr val="tx1"/>
            </a:solidFill>
            <a:latin typeface="+mj-lt"/>
          </a:endParaRPr>
        </a:p>
      </dgm:t>
    </dgm:pt>
    <dgm:pt modelId="{22946FA5-E0F0-4ECB-95AB-F281D8FFC8CE}" type="parTrans" cxnId="{C35C878B-20A3-40A3-901C-E63262A73EA7}">
      <dgm:prSet/>
      <dgm:spPr/>
      <dgm:t>
        <a:bodyPr/>
        <a:lstStyle/>
        <a:p>
          <a:endParaRPr lang="en-US" sz="2400">
            <a:solidFill>
              <a:schemeClr val="tx1"/>
            </a:solidFill>
            <a:latin typeface="+mj-lt"/>
          </a:endParaRPr>
        </a:p>
      </dgm:t>
    </dgm:pt>
    <dgm:pt modelId="{16CA59A7-3CE9-4D4C-B35B-E3E24908A7C2}" type="sibTrans" cxnId="{C35C878B-20A3-40A3-901C-E63262A73EA7}">
      <dgm:prSet/>
      <dgm:spPr/>
      <dgm:t>
        <a:bodyPr/>
        <a:lstStyle/>
        <a:p>
          <a:endParaRPr lang="en-US" sz="2400">
            <a:solidFill>
              <a:schemeClr val="tx1"/>
            </a:solidFill>
            <a:latin typeface="+mj-lt"/>
          </a:endParaRPr>
        </a:p>
      </dgm:t>
    </dgm:pt>
    <dgm:pt modelId="{E463AC05-E9A1-4E64-9235-959EC899B0D4}">
      <dgm:prSet custT="1"/>
      <dgm:spPr>
        <a:solidFill>
          <a:schemeClr val="accent2"/>
        </a:solidFill>
      </dgm:spPr>
      <dgm:t>
        <a:bodyPr/>
        <a:lstStyle/>
        <a:p>
          <a:r>
            <a:rPr lang="ja-JP" altLang="en-US" sz="2400" dirty="0" smtClean="0">
              <a:solidFill>
                <a:schemeClr val="bg1"/>
              </a:solidFill>
              <a:latin typeface="+mj-lt"/>
            </a:rPr>
            <a:t>スケジュール</a:t>
          </a:r>
          <a:endParaRPr lang="en-US" sz="2400" dirty="0">
            <a:solidFill>
              <a:schemeClr val="bg1"/>
            </a:solidFill>
            <a:latin typeface="+mj-lt"/>
          </a:endParaRPr>
        </a:p>
      </dgm:t>
    </dgm:pt>
    <dgm:pt modelId="{90E56358-3A72-4A9D-A04F-152909756784}" type="parTrans" cxnId="{AF77D7C9-F1C0-4E74-A09B-AF8C4AEB303A}">
      <dgm:prSet/>
      <dgm:spPr/>
      <dgm:t>
        <a:bodyPr/>
        <a:lstStyle/>
        <a:p>
          <a:endParaRPr lang="en-US" sz="2400">
            <a:solidFill>
              <a:schemeClr val="tx1"/>
            </a:solidFill>
            <a:latin typeface="+mj-lt"/>
          </a:endParaRPr>
        </a:p>
      </dgm:t>
    </dgm:pt>
    <dgm:pt modelId="{DABEA499-250A-4112-8800-94EBAD56CE25}" type="sibTrans" cxnId="{AF77D7C9-F1C0-4E74-A09B-AF8C4AEB303A}">
      <dgm:prSet/>
      <dgm:spPr/>
      <dgm:t>
        <a:bodyPr/>
        <a:lstStyle/>
        <a:p>
          <a:endParaRPr lang="en-US" sz="2400">
            <a:solidFill>
              <a:schemeClr val="tx1"/>
            </a:solidFill>
            <a:latin typeface="+mj-lt"/>
          </a:endParaRPr>
        </a:p>
      </dgm:t>
    </dgm:pt>
    <dgm:pt modelId="{C1BCC04C-13EA-4929-B2DC-99C76F36609B}">
      <dgm:prSet custT="1"/>
      <dgm:spPr/>
      <dgm:t>
        <a:bodyPr/>
        <a:lstStyle/>
        <a:p>
          <a:r>
            <a:rPr lang="ja-JP" altLang="en-US" sz="2400" dirty="0" smtClean="0">
              <a:solidFill>
                <a:schemeClr val="tx1"/>
              </a:solidFill>
              <a:latin typeface="+mj-lt"/>
            </a:rPr>
            <a:t>ケースレポートフォーム（</a:t>
          </a:r>
          <a:r>
            <a:rPr lang="en-US" sz="2400" dirty="0" smtClean="0">
              <a:solidFill>
                <a:schemeClr val="tx1"/>
              </a:solidFill>
              <a:latin typeface="+mj-lt"/>
            </a:rPr>
            <a:t>CRF</a:t>
          </a:r>
          <a:r>
            <a:rPr lang="ja-JP" altLang="en-US" sz="2400" dirty="0" smtClean="0">
              <a:solidFill>
                <a:schemeClr val="tx1"/>
              </a:solidFill>
              <a:latin typeface="+mj-lt"/>
            </a:rPr>
            <a:t>）と電子ケースレポートフォーム（</a:t>
          </a:r>
          <a:r>
            <a:rPr lang="en-US" sz="2400" dirty="0" err="1" smtClean="0">
              <a:solidFill>
                <a:schemeClr val="tx1"/>
              </a:solidFill>
              <a:latin typeface="+mj-lt"/>
            </a:rPr>
            <a:t>eCRF</a:t>
          </a:r>
          <a:r>
            <a:rPr lang="ja-JP" altLang="en-US" sz="2400" dirty="0" smtClean="0">
              <a:solidFill>
                <a:schemeClr val="tx1"/>
              </a:solidFill>
              <a:latin typeface="+mj-lt"/>
            </a:rPr>
            <a:t>）</a:t>
          </a:r>
          <a:endParaRPr lang="en-US" sz="2400" dirty="0">
            <a:solidFill>
              <a:schemeClr val="tx1"/>
            </a:solidFill>
            <a:latin typeface="+mj-lt"/>
          </a:endParaRPr>
        </a:p>
      </dgm:t>
    </dgm:pt>
    <dgm:pt modelId="{92383C2E-F105-465D-B2BB-30F457899D5D}" type="parTrans" cxnId="{AB06A07E-DF03-48AB-A3DB-4F241C3A17A3}">
      <dgm:prSet/>
      <dgm:spPr/>
      <dgm:t>
        <a:bodyPr/>
        <a:lstStyle/>
        <a:p>
          <a:endParaRPr lang="en-US" sz="2400">
            <a:solidFill>
              <a:schemeClr val="tx1"/>
            </a:solidFill>
            <a:latin typeface="+mj-lt"/>
          </a:endParaRPr>
        </a:p>
      </dgm:t>
    </dgm:pt>
    <dgm:pt modelId="{172C6545-8995-433F-B9D7-5326F57BDC1B}" type="sibTrans" cxnId="{AB06A07E-DF03-48AB-A3DB-4F241C3A17A3}">
      <dgm:prSet/>
      <dgm:spPr/>
      <dgm:t>
        <a:bodyPr/>
        <a:lstStyle/>
        <a:p>
          <a:endParaRPr lang="en-US" sz="2400">
            <a:solidFill>
              <a:schemeClr val="tx1"/>
            </a:solidFill>
            <a:latin typeface="+mj-lt"/>
          </a:endParaRPr>
        </a:p>
      </dgm:t>
    </dgm:pt>
    <dgm:pt modelId="{43BB1A48-D03B-491F-BD46-9423975625F4}">
      <dgm:prSet custT="1"/>
      <dgm:spPr/>
      <dgm:t>
        <a:bodyPr/>
        <a:lstStyle/>
        <a:p>
          <a:r>
            <a:rPr lang="ja-JP" altLang="en-US" sz="2400" dirty="0" smtClean="0">
              <a:solidFill>
                <a:schemeClr val="tx1"/>
              </a:solidFill>
              <a:latin typeface="+mj-lt"/>
              <a:cs typeface="Calibri" panose="020F0502020204030204" pitchFamily="34" charset="0"/>
            </a:rPr>
            <a:t>研究チーム、組織</a:t>
          </a:r>
          <a:endParaRPr lang="en-US" sz="2400" dirty="0">
            <a:solidFill>
              <a:schemeClr val="tx1"/>
            </a:solidFill>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solidFill>
              <a:schemeClr val="tx1"/>
            </a:solidFill>
            <a:latin typeface="+mj-lt"/>
          </a:endParaRPr>
        </a:p>
      </dgm:t>
    </dgm:pt>
    <dgm:pt modelId="{F2F4A1DB-4446-4F21-B50F-FC6160762D3B}" type="sibTrans" cxnId="{DD86045E-C027-4004-BA35-A07179A6878D}">
      <dgm:prSet/>
      <dgm:spPr/>
      <dgm:t>
        <a:bodyPr/>
        <a:lstStyle/>
        <a:p>
          <a:endParaRPr lang="en-US" sz="2400">
            <a:solidFill>
              <a:schemeClr val="tx1"/>
            </a:solidFill>
            <a:latin typeface="+mj-lt"/>
          </a:endParaRPr>
        </a:p>
      </dgm:t>
    </dgm:pt>
    <dgm:pt modelId="{6B3FC37E-94F9-43A3-8367-E67785B086CC}">
      <dgm:prSet custT="1"/>
      <dgm:spPr/>
      <dgm:t>
        <a:bodyPr/>
        <a:lstStyle/>
        <a:p>
          <a:r>
            <a:rPr lang="nl-BE" sz="2400" b="0" dirty="0" smtClean="0">
              <a:solidFill>
                <a:schemeClr val="tx1"/>
              </a:solidFill>
              <a:latin typeface="+mj-lt"/>
            </a:rPr>
            <a:t>Q &amp; A</a:t>
          </a:r>
          <a:endParaRPr lang="nl-BE" sz="2400" b="0" dirty="0">
            <a:solidFill>
              <a:schemeClr val="tx1"/>
            </a:solidFill>
            <a:latin typeface="+mj-lt"/>
          </a:endParaRPr>
        </a:p>
      </dgm:t>
    </dgm:pt>
    <dgm:pt modelId="{87E6A044-61D4-4D5A-BB94-1DAD349BE157}" type="parTrans" cxnId="{9B4E7BF0-B96E-4D69-876C-49778A129BDC}">
      <dgm:prSet/>
      <dgm:spPr/>
      <dgm:t>
        <a:bodyPr/>
        <a:lstStyle/>
        <a:p>
          <a:endParaRPr kumimoji="1" lang="ja-JP" altLang="en-US">
            <a:solidFill>
              <a:schemeClr val="tx1"/>
            </a:solidFill>
          </a:endParaRPr>
        </a:p>
      </dgm:t>
    </dgm:pt>
    <dgm:pt modelId="{1DCE93BC-4091-4357-BB75-864CB8393688}" type="sibTrans" cxnId="{9B4E7BF0-B96E-4D69-876C-49778A129BDC}">
      <dgm:prSet/>
      <dgm:spPr/>
      <dgm:t>
        <a:bodyPr/>
        <a:lstStyle/>
        <a:p>
          <a:endParaRPr kumimoji="1" lang="ja-JP" altLang="en-US">
            <a:solidFill>
              <a:schemeClr val="tx1"/>
            </a:solidFill>
          </a:endParaRPr>
        </a:p>
      </dgm:t>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AF77D7C9-F1C0-4E74-A09B-AF8C4AEB303A}" srcId="{F53A52AE-52DB-4E45-B355-2114E2E7E20B}" destId="{E463AC05-E9A1-4E64-9235-959EC899B0D4}" srcOrd="4" destOrd="0" parTransId="{90E56358-3A72-4A9D-A04F-152909756784}" sibTransId="{DABEA499-250A-4112-8800-94EBAD56CE25}"/>
    <dgm:cxn modelId="{0A4D0302-68E5-459E-8559-3F457F8BE107}" type="presOf" srcId="{F6DAE950-EF76-49B4-94E2-6F9B7B4B2E69}" destId="{6CEF5B55-EB3F-4202-972E-8B6475762CF2}" srcOrd="0" destOrd="0" presId="urn:microsoft.com/office/officeart/2005/8/layout/vList2"/>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DD86045E-C027-4004-BA35-A07179A6878D}" srcId="{F53A52AE-52DB-4E45-B355-2114E2E7E20B}" destId="{43BB1A48-D03B-491F-BD46-9423975625F4}" srcOrd="0" destOrd="0" parTransId="{7AE08B5E-150B-497F-A774-E3419563A1EC}" sibTransId="{F2F4A1DB-4446-4F21-B50F-FC6160762D3B}"/>
    <dgm:cxn modelId="{DB18435E-33F9-4F5B-81F8-087EFB0E1DBF}" type="presOf" srcId="{6B3FC37E-94F9-43A3-8367-E67785B086CC}" destId="{649E2DBB-DA1A-48F7-95E7-B04F7580D0A7}" srcOrd="0" destOrd="0" presId="urn:microsoft.com/office/officeart/2005/8/layout/vList2"/>
    <dgm:cxn modelId="{6D1FFAC5-1C4C-4584-A7D3-5897BD103E53}" srcId="{F53A52AE-52DB-4E45-B355-2114E2E7E20B}" destId="{F6DAE950-EF76-49B4-94E2-6F9B7B4B2E69}" srcOrd="1" destOrd="0" parTransId="{BC95D3A0-6AAF-4B42-A211-6435E399A0A2}" sibTransId="{C63AC588-F568-4737-B9EB-93CABA9D8CD8}"/>
    <dgm:cxn modelId="{00193BDA-638D-474C-AEF4-EB966A7E8D00}" type="presOf" srcId="{E463AC05-E9A1-4E64-9235-959EC899B0D4}" destId="{51B702E8-1D7C-4182-A520-466090012EF9}" srcOrd="0" destOrd="0" presId="urn:microsoft.com/office/officeart/2005/8/layout/vList2"/>
    <dgm:cxn modelId="{0A3C1D8E-BF5E-479D-9D60-5EB247BB4879}" type="presOf" srcId="{43BB1A48-D03B-491F-BD46-9423975625F4}" destId="{E17B9597-DA7F-4F00-97B4-E1A163421F38}" srcOrd="0" destOrd="0" presId="urn:microsoft.com/office/officeart/2005/8/layout/vList2"/>
    <dgm:cxn modelId="{E7104B78-D75F-473E-925C-CB4690C226D8}" type="presOf" srcId="{C1BCC04C-13EA-4929-B2DC-99C76F36609B}" destId="{B43D6787-20E5-4ACE-BADA-4CA7AC1DC07A}" srcOrd="0" destOrd="0" presId="urn:microsoft.com/office/officeart/2005/8/layout/vList2"/>
    <dgm:cxn modelId="{5B7AF477-444F-465B-B296-7EE8B15C1636}" type="presOf" srcId="{F53A52AE-52DB-4E45-B355-2114E2E7E20B}" destId="{6D6E6F2C-7B3C-486D-B465-B3673BE21A55}" srcOrd="0" destOrd="0" presId="urn:microsoft.com/office/officeart/2005/8/layout/vList2"/>
    <dgm:cxn modelId="{42B83D25-E8AA-471D-ADFA-AEF8E3F17952}" type="presOf" srcId="{889A60DB-581E-4087-A4FA-60C70C124EFC}" destId="{C077AA10-63C3-451B-8B54-CF2E9452CAE8}" srcOrd="0" destOrd="0" presId="urn:microsoft.com/office/officeart/2005/8/layout/vList2"/>
    <dgm:cxn modelId="{98E337F4-0924-46BD-85FE-A5C19DDB17D6}" type="presParOf" srcId="{6D6E6F2C-7B3C-486D-B465-B3673BE21A55}" destId="{E17B9597-DA7F-4F00-97B4-E1A163421F38}" srcOrd="0" destOrd="0" presId="urn:microsoft.com/office/officeart/2005/8/layout/vList2"/>
    <dgm:cxn modelId="{C33D11FB-5524-4C3F-AD1D-80276709AC20}" type="presParOf" srcId="{6D6E6F2C-7B3C-486D-B465-B3673BE21A55}" destId="{74A9417E-F10A-4DFE-8676-01C4E1BD59E7}" srcOrd="1" destOrd="0" presId="urn:microsoft.com/office/officeart/2005/8/layout/vList2"/>
    <dgm:cxn modelId="{0E760DFB-E924-4EA0-A198-31BB49BBBFC7}" type="presParOf" srcId="{6D6E6F2C-7B3C-486D-B465-B3673BE21A55}" destId="{6CEF5B55-EB3F-4202-972E-8B6475762CF2}" srcOrd="2" destOrd="0" presId="urn:microsoft.com/office/officeart/2005/8/layout/vList2"/>
    <dgm:cxn modelId="{59DF17F4-7475-42E6-A67F-FFB47D9E87BB}" type="presParOf" srcId="{6D6E6F2C-7B3C-486D-B465-B3673BE21A55}" destId="{4D1A6959-D9DA-405E-9FCB-BE72E7D79601}" srcOrd="3" destOrd="0" presId="urn:microsoft.com/office/officeart/2005/8/layout/vList2"/>
    <dgm:cxn modelId="{572EF9A2-53B0-4AC9-8AA3-811F33FFFE83}" type="presParOf" srcId="{6D6E6F2C-7B3C-486D-B465-B3673BE21A55}" destId="{B43D6787-20E5-4ACE-BADA-4CA7AC1DC07A}" srcOrd="4" destOrd="0" presId="urn:microsoft.com/office/officeart/2005/8/layout/vList2"/>
    <dgm:cxn modelId="{B14F5548-DB36-48B5-B238-52AB23B964F3}" type="presParOf" srcId="{6D6E6F2C-7B3C-486D-B465-B3673BE21A55}" destId="{8C0B1878-570E-4460-9B93-D69725D48F52}" srcOrd="5" destOrd="0" presId="urn:microsoft.com/office/officeart/2005/8/layout/vList2"/>
    <dgm:cxn modelId="{9ED4A606-D991-425A-9933-A57CA458D22E}" type="presParOf" srcId="{6D6E6F2C-7B3C-486D-B465-B3673BE21A55}" destId="{C077AA10-63C3-451B-8B54-CF2E9452CAE8}" srcOrd="6" destOrd="0" presId="urn:microsoft.com/office/officeart/2005/8/layout/vList2"/>
    <dgm:cxn modelId="{2E089D43-0EFD-49C0-B586-B7D41ADAED47}" type="presParOf" srcId="{6D6E6F2C-7B3C-486D-B465-B3673BE21A55}" destId="{44823494-7443-49A8-B131-646801D111C9}" srcOrd="7" destOrd="0" presId="urn:microsoft.com/office/officeart/2005/8/layout/vList2"/>
    <dgm:cxn modelId="{8A60A343-5441-44F1-AFF1-0ED9988AA306}" type="presParOf" srcId="{6D6E6F2C-7B3C-486D-B465-B3673BE21A55}" destId="{51B702E8-1D7C-4182-A520-466090012EF9}" srcOrd="8" destOrd="0" presId="urn:microsoft.com/office/officeart/2005/8/layout/vList2"/>
    <dgm:cxn modelId="{0144D40E-B3F6-4178-90FE-67EAA4B29F72}" type="presParOf" srcId="{6D6E6F2C-7B3C-486D-B465-B3673BE21A55}" destId="{48228BAA-139F-4CF4-8B6A-43D0A6E682DB}" srcOrd="9" destOrd="0" presId="urn:microsoft.com/office/officeart/2005/8/layout/vList2"/>
    <dgm:cxn modelId="{1C104286-A022-4727-A3AB-96EB032E598E}"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3A52AE-52DB-4E45-B355-2114E2E7E20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F6DAE950-EF76-49B4-94E2-6F9B7B4B2E69}">
      <dgm:prSet phldrT="[Text]" custT="1"/>
      <dgm:spPr/>
      <dgm:t>
        <a:bodyPr/>
        <a:lstStyle/>
        <a:p>
          <a:r>
            <a:rPr lang="ja-JP" altLang="en-US" sz="2400" noProof="0" dirty="0" smtClean="0">
              <a:solidFill>
                <a:schemeClr val="tx1"/>
              </a:solidFill>
              <a:latin typeface="+mj-lt"/>
            </a:rPr>
            <a:t>プロトコール概要</a:t>
          </a:r>
          <a:endParaRPr lang="nl-BE" sz="2400" noProof="0" dirty="0">
            <a:solidFill>
              <a:schemeClr val="tx1"/>
            </a:solidFill>
            <a:latin typeface="+mj-lt"/>
          </a:endParaRPr>
        </a:p>
      </dgm:t>
    </dgm:pt>
    <dgm:pt modelId="{BC95D3A0-6AAF-4B42-A211-6435E399A0A2}" type="parTrans" cxnId="{6D1FFAC5-1C4C-4584-A7D3-5897BD103E53}">
      <dgm:prSet/>
      <dgm:spPr/>
      <dgm:t>
        <a:bodyPr/>
        <a:lstStyle/>
        <a:p>
          <a:endParaRPr lang="en-US" sz="2400">
            <a:solidFill>
              <a:schemeClr val="tx1"/>
            </a:solidFill>
            <a:latin typeface="+mj-lt"/>
          </a:endParaRPr>
        </a:p>
      </dgm:t>
    </dgm:pt>
    <dgm:pt modelId="{C63AC588-F568-4737-B9EB-93CABA9D8CD8}" type="sibTrans" cxnId="{6D1FFAC5-1C4C-4584-A7D3-5897BD103E53}">
      <dgm:prSet/>
      <dgm:spPr/>
      <dgm:t>
        <a:bodyPr/>
        <a:lstStyle/>
        <a:p>
          <a:endParaRPr lang="en-US" sz="2400">
            <a:solidFill>
              <a:schemeClr val="tx1"/>
            </a:solidFill>
            <a:latin typeface="+mj-lt"/>
          </a:endParaRPr>
        </a:p>
      </dgm:t>
    </dgm:pt>
    <dgm:pt modelId="{889A60DB-581E-4087-A4FA-60C70C124EFC}">
      <dgm:prSet phldrT="[Text]" custT="1"/>
      <dgm:spPr>
        <a:noFill/>
      </dgm:spPr>
      <dgm:t>
        <a:bodyPr/>
        <a:lstStyle/>
        <a:p>
          <a:r>
            <a:rPr lang="ja-JP" altLang="en-US" sz="2400" dirty="0" smtClean="0">
              <a:solidFill>
                <a:schemeClr val="tx1"/>
              </a:solidFill>
              <a:latin typeface="+mj-lt"/>
            </a:rPr>
            <a:t>現状</a:t>
          </a:r>
          <a:endParaRPr lang="en-US" sz="2400" dirty="0">
            <a:solidFill>
              <a:schemeClr val="tx1"/>
            </a:solidFill>
            <a:latin typeface="+mj-lt"/>
          </a:endParaRPr>
        </a:p>
      </dgm:t>
    </dgm:pt>
    <dgm:pt modelId="{22946FA5-E0F0-4ECB-95AB-F281D8FFC8CE}" type="parTrans" cxnId="{C35C878B-20A3-40A3-901C-E63262A73EA7}">
      <dgm:prSet/>
      <dgm:spPr/>
      <dgm:t>
        <a:bodyPr/>
        <a:lstStyle/>
        <a:p>
          <a:endParaRPr lang="en-US" sz="2400">
            <a:solidFill>
              <a:schemeClr val="tx1"/>
            </a:solidFill>
            <a:latin typeface="+mj-lt"/>
          </a:endParaRPr>
        </a:p>
      </dgm:t>
    </dgm:pt>
    <dgm:pt modelId="{16CA59A7-3CE9-4D4C-B35B-E3E24908A7C2}" type="sibTrans" cxnId="{C35C878B-20A3-40A3-901C-E63262A73EA7}">
      <dgm:prSet/>
      <dgm:spPr/>
      <dgm:t>
        <a:bodyPr/>
        <a:lstStyle/>
        <a:p>
          <a:endParaRPr lang="en-US" sz="2400">
            <a:solidFill>
              <a:schemeClr val="tx1"/>
            </a:solidFill>
            <a:latin typeface="+mj-lt"/>
          </a:endParaRPr>
        </a:p>
      </dgm:t>
    </dgm:pt>
    <dgm:pt modelId="{E463AC05-E9A1-4E64-9235-959EC899B0D4}">
      <dgm:prSet custT="1"/>
      <dgm:spPr>
        <a:noFill/>
      </dgm:spPr>
      <dgm:t>
        <a:bodyPr/>
        <a:lstStyle/>
        <a:p>
          <a:r>
            <a:rPr lang="ja-JP" altLang="en-US" sz="2400" dirty="0" smtClean="0">
              <a:solidFill>
                <a:schemeClr val="tx1"/>
              </a:solidFill>
              <a:latin typeface="+mj-lt"/>
            </a:rPr>
            <a:t>スケジュール</a:t>
          </a:r>
          <a:endParaRPr lang="en-US" sz="2400" dirty="0">
            <a:solidFill>
              <a:schemeClr val="tx1"/>
            </a:solidFill>
            <a:latin typeface="+mj-lt"/>
          </a:endParaRPr>
        </a:p>
      </dgm:t>
    </dgm:pt>
    <dgm:pt modelId="{90E56358-3A72-4A9D-A04F-152909756784}" type="parTrans" cxnId="{AF77D7C9-F1C0-4E74-A09B-AF8C4AEB303A}">
      <dgm:prSet/>
      <dgm:spPr/>
      <dgm:t>
        <a:bodyPr/>
        <a:lstStyle/>
        <a:p>
          <a:endParaRPr lang="en-US" sz="2400">
            <a:solidFill>
              <a:schemeClr val="tx1"/>
            </a:solidFill>
            <a:latin typeface="+mj-lt"/>
          </a:endParaRPr>
        </a:p>
      </dgm:t>
    </dgm:pt>
    <dgm:pt modelId="{DABEA499-250A-4112-8800-94EBAD56CE25}" type="sibTrans" cxnId="{AF77D7C9-F1C0-4E74-A09B-AF8C4AEB303A}">
      <dgm:prSet/>
      <dgm:spPr/>
      <dgm:t>
        <a:bodyPr/>
        <a:lstStyle/>
        <a:p>
          <a:endParaRPr lang="en-US" sz="2400">
            <a:solidFill>
              <a:schemeClr val="tx1"/>
            </a:solidFill>
            <a:latin typeface="+mj-lt"/>
          </a:endParaRPr>
        </a:p>
      </dgm:t>
    </dgm:pt>
    <dgm:pt modelId="{C1BCC04C-13EA-4929-B2DC-99C76F36609B}">
      <dgm:prSet custT="1"/>
      <dgm:spPr/>
      <dgm:t>
        <a:bodyPr/>
        <a:lstStyle/>
        <a:p>
          <a:r>
            <a:rPr lang="ja-JP" altLang="en-US" sz="2400" dirty="0" smtClean="0">
              <a:solidFill>
                <a:schemeClr val="tx1"/>
              </a:solidFill>
              <a:latin typeface="+mj-lt"/>
            </a:rPr>
            <a:t>ケースレポートフォーム（</a:t>
          </a:r>
          <a:r>
            <a:rPr lang="en-US" sz="2400" dirty="0" smtClean="0">
              <a:solidFill>
                <a:schemeClr val="tx1"/>
              </a:solidFill>
              <a:latin typeface="+mj-lt"/>
            </a:rPr>
            <a:t>CRF</a:t>
          </a:r>
          <a:r>
            <a:rPr lang="ja-JP" altLang="en-US" sz="2400" dirty="0" smtClean="0">
              <a:solidFill>
                <a:schemeClr val="tx1"/>
              </a:solidFill>
              <a:latin typeface="+mj-lt"/>
            </a:rPr>
            <a:t>）と電子ケースレポートフォーム（</a:t>
          </a:r>
          <a:r>
            <a:rPr lang="en-US" sz="2400" dirty="0" err="1" smtClean="0">
              <a:solidFill>
                <a:schemeClr val="tx1"/>
              </a:solidFill>
              <a:latin typeface="+mj-lt"/>
            </a:rPr>
            <a:t>eCRF</a:t>
          </a:r>
          <a:r>
            <a:rPr lang="ja-JP" altLang="en-US" sz="2400" dirty="0" smtClean="0">
              <a:solidFill>
                <a:schemeClr val="tx1"/>
              </a:solidFill>
              <a:latin typeface="+mj-lt"/>
            </a:rPr>
            <a:t>）</a:t>
          </a:r>
          <a:endParaRPr lang="en-US" sz="2400" dirty="0">
            <a:solidFill>
              <a:schemeClr val="tx1"/>
            </a:solidFill>
            <a:latin typeface="+mj-lt"/>
          </a:endParaRPr>
        </a:p>
      </dgm:t>
    </dgm:pt>
    <dgm:pt modelId="{92383C2E-F105-465D-B2BB-30F457899D5D}" type="parTrans" cxnId="{AB06A07E-DF03-48AB-A3DB-4F241C3A17A3}">
      <dgm:prSet/>
      <dgm:spPr/>
      <dgm:t>
        <a:bodyPr/>
        <a:lstStyle/>
        <a:p>
          <a:endParaRPr lang="en-US" sz="2400">
            <a:solidFill>
              <a:schemeClr val="tx1"/>
            </a:solidFill>
            <a:latin typeface="+mj-lt"/>
          </a:endParaRPr>
        </a:p>
      </dgm:t>
    </dgm:pt>
    <dgm:pt modelId="{172C6545-8995-433F-B9D7-5326F57BDC1B}" type="sibTrans" cxnId="{AB06A07E-DF03-48AB-A3DB-4F241C3A17A3}">
      <dgm:prSet/>
      <dgm:spPr/>
      <dgm:t>
        <a:bodyPr/>
        <a:lstStyle/>
        <a:p>
          <a:endParaRPr lang="en-US" sz="2400">
            <a:solidFill>
              <a:schemeClr val="tx1"/>
            </a:solidFill>
            <a:latin typeface="+mj-lt"/>
          </a:endParaRPr>
        </a:p>
      </dgm:t>
    </dgm:pt>
    <dgm:pt modelId="{43BB1A48-D03B-491F-BD46-9423975625F4}">
      <dgm:prSet custT="1"/>
      <dgm:spPr/>
      <dgm:t>
        <a:bodyPr/>
        <a:lstStyle/>
        <a:p>
          <a:r>
            <a:rPr lang="ja-JP" altLang="en-US" sz="2400" dirty="0" smtClean="0">
              <a:solidFill>
                <a:schemeClr val="tx1"/>
              </a:solidFill>
              <a:latin typeface="+mj-lt"/>
              <a:cs typeface="Calibri" panose="020F0502020204030204" pitchFamily="34" charset="0"/>
            </a:rPr>
            <a:t>研究チーム、組織</a:t>
          </a:r>
          <a:endParaRPr lang="en-US" sz="2400" dirty="0">
            <a:solidFill>
              <a:schemeClr val="tx1"/>
            </a:solidFill>
            <a:latin typeface="+mj-lt"/>
            <a:cs typeface="Calibri" panose="020F0502020204030204" pitchFamily="34" charset="0"/>
          </a:endParaRPr>
        </a:p>
      </dgm:t>
    </dgm:pt>
    <dgm:pt modelId="{7AE08B5E-150B-497F-A774-E3419563A1EC}" type="parTrans" cxnId="{DD86045E-C027-4004-BA35-A07179A6878D}">
      <dgm:prSet/>
      <dgm:spPr/>
      <dgm:t>
        <a:bodyPr/>
        <a:lstStyle/>
        <a:p>
          <a:endParaRPr lang="en-US" sz="2400">
            <a:solidFill>
              <a:schemeClr val="tx1"/>
            </a:solidFill>
            <a:latin typeface="+mj-lt"/>
          </a:endParaRPr>
        </a:p>
      </dgm:t>
    </dgm:pt>
    <dgm:pt modelId="{F2F4A1DB-4446-4F21-B50F-FC6160762D3B}" type="sibTrans" cxnId="{DD86045E-C027-4004-BA35-A07179A6878D}">
      <dgm:prSet/>
      <dgm:spPr/>
      <dgm:t>
        <a:bodyPr/>
        <a:lstStyle/>
        <a:p>
          <a:endParaRPr lang="en-US" sz="2400">
            <a:solidFill>
              <a:schemeClr val="tx1"/>
            </a:solidFill>
            <a:latin typeface="+mj-lt"/>
          </a:endParaRPr>
        </a:p>
      </dgm:t>
    </dgm:pt>
    <dgm:pt modelId="{6B3FC37E-94F9-43A3-8367-E67785B086CC}">
      <dgm:prSet custT="1"/>
      <dgm:spPr>
        <a:solidFill>
          <a:schemeClr val="accent2"/>
        </a:solidFill>
      </dgm:spPr>
      <dgm:t>
        <a:bodyPr/>
        <a:lstStyle/>
        <a:p>
          <a:r>
            <a:rPr lang="nl-BE" sz="2400" b="0" dirty="0" smtClean="0">
              <a:solidFill>
                <a:schemeClr val="bg1"/>
              </a:solidFill>
              <a:latin typeface="+mj-lt"/>
            </a:rPr>
            <a:t>Q &amp; A</a:t>
          </a:r>
          <a:endParaRPr lang="nl-BE" sz="2400" b="0" dirty="0">
            <a:solidFill>
              <a:schemeClr val="bg1"/>
            </a:solidFill>
            <a:latin typeface="+mj-lt"/>
          </a:endParaRPr>
        </a:p>
      </dgm:t>
    </dgm:pt>
    <dgm:pt modelId="{87E6A044-61D4-4D5A-BB94-1DAD349BE157}" type="parTrans" cxnId="{9B4E7BF0-B96E-4D69-876C-49778A129BDC}">
      <dgm:prSet/>
      <dgm:spPr/>
      <dgm:t>
        <a:bodyPr/>
        <a:lstStyle/>
        <a:p>
          <a:endParaRPr kumimoji="1" lang="ja-JP" altLang="en-US">
            <a:solidFill>
              <a:schemeClr val="tx1"/>
            </a:solidFill>
          </a:endParaRPr>
        </a:p>
      </dgm:t>
    </dgm:pt>
    <dgm:pt modelId="{1DCE93BC-4091-4357-BB75-864CB8393688}" type="sibTrans" cxnId="{9B4E7BF0-B96E-4D69-876C-49778A129BDC}">
      <dgm:prSet/>
      <dgm:spPr/>
      <dgm:t>
        <a:bodyPr/>
        <a:lstStyle/>
        <a:p>
          <a:endParaRPr kumimoji="1" lang="ja-JP" altLang="en-US">
            <a:solidFill>
              <a:schemeClr val="tx1"/>
            </a:solidFill>
          </a:endParaRPr>
        </a:p>
      </dgm:t>
    </dgm:pt>
    <dgm:pt modelId="{6D6E6F2C-7B3C-486D-B465-B3673BE21A55}" type="pres">
      <dgm:prSet presAssocID="{F53A52AE-52DB-4E45-B355-2114E2E7E20B}" presName="linear" presStyleCnt="0">
        <dgm:presLayoutVars>
          <dgm:animLvl val="lvl"/>
          <dgm:resizeHandles val="exact"/>
        </dgm:presLayoutVars>
      </dgm:prSet>
      <dgm:spPr/>
      <dgm:t>
        <a:bodyPr/>
        <a:lstStyle/>
        <a:p>
          <a:endParaRPr lang="nl-BE"/>
        </a:p>
      </dgm:t>
    </dgm:pt>
    <dgm:pt modelId="{E17B9597-DA7F-4F00-97B4-E1A163421F38}" type="pres">
      <dgm:prSet presAssocID="{43BB1A48-D03B-491F-BD46-9423975625F4}" presName="parentText" presStyleLbl="node1" presStyleIdx="0" presStyleCnt="6">
        <dgm:presLayoutVars>
          <dgm:chMax val="0"/>
          <dgm:bulletEnabled val="1"/>
        </dgm:presLayoutVars>
      </dgm:prSet>
      <dgm:spPr/>
      <dgm:t>
        <a:bodyPr/>
        <a:lstStyle/>
        <a:p>
          <a:endParaRPr lang="nl-BE"/>
        </a:p>
      </dgm:t>
    </dgm:pt>
    <dgm:pt modelId="{74A9417E-F10A-4DFE-8676-01C4E1BD59E7}" type="pres">
      <dgm:prSet presAssocID="{F2F4A1DB-4446-4F21-B50F-FC6160762D3B}" presName="spacer" presStyleCnt="0"/>
      <dgm:spPr/>
    </dgm:pt>
    <dgm:pt modelId="{6CEF5B55-EB3F-4202-972E-8B6475762CF2}" type="pres">
      <dgm:prSet presAssocID="{F6DAE950-EF76-49B4-94E2-6F9B7B4B2E69}" presName="parentText" presStyleLbl="node1" presStyleIdx="1" presStyleCnt="6">
        <dgm:presLayoutVars>
          <dgm:chMax val="0"/>
          <dgm:bulletEnabled val="1"/>
        </dgm:presLayoutVars>
      </dgm:prSet>
      <dgm:spPr/>
      <dgm:t>
        <a:bodyPr/>
        <a:lstStyle/>
        <a:p>
          <a:endParaRPr lang="en-US"/>
        </a:p>
      </dgm:t>
    </dgm:pt>
    <dgm:pt modelId="{4D1A6959-D9DA-405E-9FCB-BE72E7D79601}" type="pres">
      <dgm:prSet presAssocID="{C63AC588-F568-4737-B9EB-93CABA9D8CD8}" presName="spacer" presStyleCnt="0"/>
      <dgm:spPr/>
    </dgm:pt>
    <dgm:pt modelId="{B43D6787-20E5-4ACE-BADA-4CA7AC1DC07A}" type="pres">
      <dgm:prSet presAssocID="{C1BCC04C-13EA-4929-B2DC-99C76F36609B}" presName="parentText" presStyleLbl="node1" presStyleIdx="2" presStyleCnt="6">
        <dgm:presLayoutVars>
          <dgm:chMax val="0"/>
          <dgm:bulletEnabled val="1"/>
        </dgm:presLayoutVars>
      </dgm:prSet>
      <dgm:spPr/>
      <dgm:t>
        <a:bodyPr/>
        <a:lstStyle/>
        <a:p>
          <a:endParaRPr lang="en-US"/>
        </a:p>
      </dgm:t>
    </dgm:pt>
    <dgm:pt modelId="{8C0B1878-570E-4460-9B93-D69725D48F52}" type="pres">
      <dgm:prSet presAssocID="{172C6545-8995-433F-B9D7-5326F57BDC1B}" presName="spacer" presStyleCnt="0"/>
      <dgm:spPr/>
    </dgm:pt>
    <dgm:pt modelId="{C077AA10-63C3-451B-8B54-CF2E9452CAE8}" type="pres">
      <dgm:prSet presAssocID="{889A60DB-581E-4087-A4FA-60C70C124EFC}" presName="parentText" presStyleLbl="node1" presStyleIdx="3" presStyleCnt="6">
        <dgm:presLayoutVars>
          <dgm:chMax val="0"/>
          <dgm:bulletEnabled val="1"/>
        </dgm:presLayoutVars>
      </dgm:prSet>
      <dgm:spPr/>
      <dgm:t>
        <a:bodyPr/>
        <a:lstStyle/>
        <a:p>
          <a:endParaRPr lang="en-US"/>
        </a:p>
      </dgm:t>
    </dgm:pt>
    <dgm:pt modelId="{44823494-7443-49A8-B131-646801D111C9}" type="pres">
      <dgm:prSet presAssocID="{16CA59A7-3CE9-4D4C-B35B-E3E24908A7C2}" presName="spacer" presStyleCnt="0"/>
      <dgm:spPr/>
    </dgm:pt>
    <dgm:pt modelId="{51B702E8-1D7C-4182-A520-466090012EF9}" type="pres">
      <dgm:prSet presAssocID="{E463AC05-E9A1-4E64-9235-959EC899B0D4}" presName="parentText" presStyleLbl="node1" presStyleIdx="4" presStyleCnt="6">
        <dgm:presLayoutVars>
          <dgm:chMax val="0"/>
          <dgm:bulletEnabled val="1"/>
        </dgm:presLayoutVars>
      </dgm:prSet>
      <dgm:spPr/>
      <dgm:t>
        <a:bodyPr/>
        <a:lstStyle/>
        <a:p>
          <a:endParaRPr lang="nl-BE"/>
        </a:p>
      </dgm:t>
    </dgm:pt>
    <dgm:pt modelId="{48228BAA-139F-4CF4-8B6A-43D0A6E682DB}" type="pres">
      <dgm:prSet presAssocID="{DABEA499-250A-4112-8800-94EBAD56CE25}" presName="spacer" presStyleCnt="0"/>
      <dgm:spPr/>
    </dgm:pt>
    <dgm:pt modelId="{649E2DBB-DA1A-48F7-95E7-B04F7580D0A7}" type="pres">
      <dgm:prSet presAssocID="{6B3FC37E-94F9-43A3-8367-E67785B086CC}" presName="parentText" presStyleLbl="node1" presStyleIdx="5" presStyleCnt="6">
        <dgm:presLayoutVars>
          <dgm:chMax val="0"/>
          <dgm:bulletEnabled val="1"/>
        </dgm:presLayoutVars>
      </dgm:prSet>
      <dgm:spPr/>
      <dgm:t>
        <a:bodyPr/>
        <a:lstStyle/>
        <a:p>
          <a:endParaRPr lang="nl-BE"/>
        </a:p>
      </dgm:t>
    </dgm:pt>
  </dgm:ptLst>
  <dgm:cxnLst>
    <dgm:cxn modelId="{C2B774EB-B628-43EF-A280-3857AEFEAACF}" type="presOf" srcId="{6B3FC37E-94F9-43A3-8367-E67785B086CC}" destId="{649E2DBB-DA1A-48F7-95E7-B04F7580D0A7}" srcOrd="0" destOrd="0" presId="urn:microsoft.com/office/officeart/2005/8/layout/vList2"/>
    <dgm:cxn modelId="{AF77D7C9-F1C0-4E74-A09B-AF8C4AEB303A}" srcId="{F53A52AE-52DB-4E45-B355-2114E2E7E20B}" destId="{E463AC05-E9A1-4E64-9235-959EC899B0D4}" srcOrd="4" destOrd="0" parTransId="{90E56358-3A72-4A9D-A04F-152909756784}" sibTransId="{DABEA499-250A-4112-8800-94EBAD56CE25}"/>
    <dgm:cxn modelId="{81076994-773B-4DA9-A24A-C3DA802C1562}" type="presOf" srcId="{C1BCC04C-13EA-4929-B2DC-99C76F36609B}" destId="{B43D6787-20E5-4ACE-BADA-4CA7AC1DC07A}" srcOrd="0" destOrd="0" presId="urn:microsoft.com/office/officeart/2005/8/layout/vList2"/>
    <dgm:cxn modelId="{EE9488AE-75CE-4869-A4C3-8552A11031DF}" type="presOf" srcId="{889A60DB-581E-4087-A4FA-60C70C124EFC}" destId="{C077AA10-63C3-451B-8B54-CF2E9452CAE8}" srcOrd="0" destOrd="0" presId="urn:microsoft.com/office/officeart/2005/8/layout/vList2"/>
    <dgm:cxn modelId="{C35C878B-20A3-40A3-901C-E63262A73EA7}" srcId="{F53A52AE-52DB-4E45-B355-2114E2E7E20B}" destId="{889A60DB-581E-4087-A4FA-60C70C124EFC}" srcOrd="3" destOrd="0" parTransId="{22946FA5-E0F0-4ECB-95AB-F281D8FFC8CE}" sibTransId="{16CA59A7-3CE9-4D4C-B35B-E3E24908A7C2}"/>
    <dgm:cxn modelId="{AB06A07E-DF03-48AB-A3DB-4F241C3A17A3}" srcId="{F53A52AE-52DB-4E45-B355-2114E2E7E20B}" destId="{C1BCC04C-13EA-4929-B2DC-99C76F36609B}" srcOrd="2" destOrd="0" parTransId="{92383C2E-F105-465D-B2BB-30F457899D5D}" sibTransId="{172C6545-8995-433F-B9D7-5326F57BDC1B}"/>
    <dgm:cxn modelId="{9B4E7BF0-B96E-4D69-876C-49778A129BDC}" srcId="{F53A52AE-52DB-4E45-B355-2114E2E7E20B}" destId="{6B3FC37E-94F9-43A3-8367-E67785B086CC}" srcOrd="5" destOrd="0" parTransId="{87E6A044-61D4-4D5A-BB94-1DAD349BE157}" sibTransId="{1DCE93BC-4091-4357-BB75-864CB8393688}"/>
    <dgm:cxn modelId="{DD86045E-C027-4004-BA35-A07179A6878D}" srcId="{F53A52AE-52DB-4E45-B355-2114E2E7E20B}" destId="{43BB1A48-D03B-491F-BD46-9423975625F4}" srcOrd="0" destOrd="0" parTransId="{7AE08B5E-150B-497F-A774-E3419563A1EC}" sibTransId="{F2F4A1DB-4446-4F21-B50F-FC6160762D3B}"/>
    <dgm:cxn modelId="{906C6273-D869-4F8C-B061-F6CB7ADC4521}" type="presOf" srcId="{E463AC05-E9A1-4E64-9235-959EC899B0D4}" destId="{51B702E8-1D7C-4182-A520-466090012EF9}" srcOrd="0" destOrd="0" presId="urn:microsoft.com/office/officeart/2005/8/layout/vList2"/>
    <dgm:cxn modelId="{5D7593F4-8837-4391-85E7-21615FEC5489}" type="presOf" srcId="{F53A52AE-52DB-4E45-B355-2114E2E7E20B}" destId="{6D6E6F2C-7B3C-486D-B465-B3673BE21A55}" srcOrd="0" destOrd="0" presId="urn:microsoft.com/office/officeart/2005/8/layout/vList2"/>
    <dgm:cxn modelId="{B11F9AF3-1B08-47BD-AC0E-6633E1C34402}" type="presOf" srcId="{43BB1A48-D03B-491F-BD46-9423975625F4}" destId="{E17B9597-DA7F-4F00-97B4-E1A163421F38}" srcOrd="0" destOrd="0" presId="urn:microsoft.com/office/officeart/2005/8/layout/vList2"/>
    <dgm:cxn modelId="{6D1FFAC5-1C4C-4584-A7D3-5897BD103E53}" srcId="{F53A52AE-52DB-4E45-B355-2114E2E7E20B}" destId="{F6DAE950-EF76-49B4-94E2-6F9B7B4B2E69}" srcOrd="1" destOrd="0" parTransId="{BC95D3A0-6AAF-4B42-A211-6435E399A0A2}" sibTransId="{C63AC588-F568-4737-B9EB-93CABA9D8CD8}"/>
    <dgm:cxn modelId="{62A543C7-F168-4880-882B-F41B363C341A}" type="presOf" srcId="{F6DAE950-EF76-49B4-94E2-6F9B7B4B2E69}" destId="{6CEF5B55-EB3F-4202-972E-8B6475762CF2}" srcOrd="0" destOrd="0" presId="urn:microsoft.com/office/officeart/2005/8/layout/vList2"/>
    <dgm:cxn modelId="{E183B00C-02C9-4B1E-86CD-2A6B9FB16F4E}" type="presParOf" srcId="{6D6E6F2C-7B3C-486D-B465-B3673BE21A55}" destId="{E17B9597-DA7F-4F00-97B4-E1A163421F38}" srcOrd="0" destOrd="0" presId="urn:microsoft.com/office/officeart/2005/8/layout/vList2"/>
    <dgm:cxn modelId="{16079F43-00F2-4A2A-94AD-E26481D64E71}" type="presParOf" srcId="{6D6E6F2C-7B3C-486D-B465-B3673BE21A55}" destId="{74A9417E-F10A-4DFE-8676-01C4E1BD59E7}" srcOrd="1" destOrd="0" presId="urn:microsoft.com/office/officeart/2005/8/layout/vList2"/>
    <dgm:cxn modelId="{33D3F710-6B26-49A1-B981-C2080B609F31}" type="presParOf" srcId="{6D6E6F2C-7B3C-486D-B465-B3673BE21A55}" destId="{6CEF5B55-EB3F-4202-972E-8B6475762CF2}" srcOrd="2" destOrd="0" presId="urn:microsoft.com/office/officeart/2005/8/layout/vList2"/>
    <dgm:cxn modelId="{D6263CF1-51E5-40B3-AED1-BB7D0A27CB6F}" type="presParOf" srcId="{6D6E6F2C-7B3C-486D-B465-B3673BE21A55}" destId="{4D1A6959-D9DA-405E-9FCB-BE72E7D79601}" srcOrd="3" destOrd="0" presId="urn:microsoft.com/office/officeart/2005/8/layout/vList2"/>
    <dgm:cxn modelId="{F0B30D6B-C004-4C38-8726-6D0EA382F917}" type="presParOf" srcId="{6D6E6F2C-7B3C-486D-B465-B3673BE21A55}" destId="{B43D6787-20E5-4ACE-BADA-4CA7AC1DC07A}" srcOrd="4" destOrd="0" presId="urn:microsoft.com/office/officeart/2005/8/layout/vList2"/>
    <dgm:cxn modelId="{4A1CC8CE-12A9-482E-B836-BC92A41D062C}" type="presParOf" srcId="{6D6E6F2C-7B3C-486D-B465-B3673BE21A55}" destId="{8C0B1878-570E-4460-9B93-D69725D48F52}" srcOrd="5" destOrd="0" presId="urn:microsoft.com/office/officeart/2005/8/layout/vList2"/>
    <dgm:cxn modelId="{D874F58D-CC10-4C92-A2FE-C0A408B1D51A}" type="presParOf" srcId="{6D6E6F2C-7B3C-486D-B465-B3673BE21A55}" destId="{C077AA10-63C3-451B-8B54-CF2E9452CAE8}" srcOrd="6" destOrd="0" presId="urn:microsoft.com/office/officeart/2005/8/layout/vList2"/>
    <dgm:cxn modelId="{A1E54EDF-0B47-40C0-860C-1C63D9BB179C}" type="presParOf" srcId="{6D6E6F2C-7B3C-486D-B465-B3673BE21A55}" destId="{44823494-7443-49A8-B131-646801D111C9}" srcOrd="7" destOrd="0" presId="urn:microsoft.com/office/officeart/2005/8/layout/vList2"/>
    <dgm:cxn modelId="{A07C66C3-7F0A-457F-BF27-EFF857BAB99A}" type="presParOf" srcId="{6D6E6F2C-7B3C-486D-B465-B3673BE21A55}" destId="{51B702E8-1D7C-4182-A520-466090012EF9}" srcOrd="8" destOrd="0" presId="urn:microsoft.com/office/officeart/2005/8/layout/vList2"/>
    <dgm:cxn modelId="{219B935C-311E-49FE-8468-7CAF32529962}" type="presParOf" srcId="{6D6E6F2C-7B3C-486D-B465-B3673BE21A55}" destId="{48228BAA-139F-4CF4-8B6A-43D0A6E682DB}" srcOrd="9" destOrd="0" presId="urn:microsoft.com/office/officeart/2005/8/layout/vList2"/>
    <dgm:cxn modelId="{87BDA63E-741D-4763-8B8D-76035A646D41}" type="presParOf" srcId="{6D6E6F2C-7B3C-486D-B465-B3673BE21A55}" destId="{649E2DBB-DA1A-48F7-95E7-B04F7580D0A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pPr/>
              <a:t>11/18/2016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pPr/>
              <a:t>11/18/2016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pPr/>
              <a:t>11/18/2016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pPr/>
              <a:t>11/18/2016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pPr/>
              <a:t>11/18/2016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pPr/>
              <a:t>11/18/2016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pPr/>
              <a:t>11/18/2016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dianastudy.ugent.b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an.DeWaele@UGent.be"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mailto:Liesbet.DeBus@UGent.be"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0050" y="4455621"/>
            <a:ext cx="10919351" cy="612138"/>
          </a:xfrm>
        </p:spPr>
        <p:txBody>
          <a:bodyPr>
            <a:normAutofit/>
          </a:bodyPr>
          <a:lstStyle/>
          <a:p>
            <a:r>
              <a:rPr lang="en-US" b="1" dirty="0" err="1" smtClean="0">
                <a:solidFill>
                  <a:srgbClr val="C00000"/>
                </a:solidFill>
              </a:rPr>
              <a:t>D</a:t>
            </a:r>
            <a:r>
              <a:rPr lang="en-US" sz="2000" dirty="0" err="1" smtClean="0">
                <a:solidFill>
                  <a:srgbClr val="002060"/>
                </a:solidFill>
              </a:rPr>
              <a:t>eterm</a:t>
            </a:r>
            <a:r>
              <a:rPr lang="en-US" b="1" dirty="0" err="1" smtClean="0">
                <a:solidFill>
                  <a:srgbClr val="C00000"/>
                </a:solidFill>
              </a:rPr>
              <a:t>I</a:t>
            </a:r>
            <a:r>
              <a:rPr lang="en-US" sz="2000" dirty="0" err="1" smtClean="0">
                <a:solidFill>
                  <a:srgbClr val="002060"/>
                </a:solidFill>
              </a:rPr>
              <a:t>nants</a:t>
            </a:r>
            <a:r>
              <a:rPr lang="en-US" sz="2000" dirty="0" smtClean="0">
                <a:solidFill>
                  <a:srgbClr val="002060"/>
                </a:solidFill>
              </a:rPr>
              <a:t> of </a:t>
            </a:r>
            <a:r>
              <a:rPr lang="en-US" b="1" dirty="0" smtClean="0">
                <a:solidFill>
                  <a:srgbClr val="C00000"/>
                </a:solidFill>
              </a:rPr>
              <a:t>A</a:t>
            </a:r>
            <a:r>
              <a:rPr lang="en-US" sz="2000" dirty="0" smtClean="0">
                <a:solidFill>
                  <a:srgbClr val="002060"/>
                </a:solidFill>
              </a:rPr>
              <a:t>ntimicrobial use </a:t>
            </a:r>
            <a:r>
              <a:rPr lang="en-US" sz="2000" dirty="0" err="1" smtClean="0">
                <a:solidFill>
                  <a:srgbClr val="002060"/>
                </a:solidFill>
              </a:rPr>
              <a:t>a</a:t>
            </a:r>
            <a:r>
              <a:rPr lang="en-US" b="1" dirty="0" err="1" smtClean="0">
                <a:solidFill>
                  <a:srgbClr val="C00000"/>
                </a:solidFill>
              </a:rPr>
              <a:t>N</a:t>
            </a:r>
            <a:r>
              <a:rPr lang="en-US" sz="2000" dirty="0" err="1" smtClean="0">
                <a:solidFill>
                  <a:srgbClr val="002060"/>
                </a:solidFill>
              </a:rPr>
              <a:t>d</a:t>
            </a:r>
            <a:r>
              <a:rPr lang="en-US" sz="2000" dirty="0" smtClean="0">
                <a:solidFill>
                  <a:srgbClr val="002060"/>
                </a:solidFill>
              </a:rPr>
              <a:t> de-</a:t>
            </a:r>
            <a:r>
              <a:rPr lang="en-US" sz="2000" dirty="0" err="1" smtClean="0">
                <a:solidFill>
                  <a:srgbClr val="002060"/>
                </a:solidFill>
              </a:rPr>
              <a:t>escal</a:t>
            </a:r>
            <a:r>
              <a:rPr lang="en-US" b="1" dirty="0" err="1" smtClean="0">
                <a:solidFill>
                  <a:srgbClr val="C00000"/>
                </a:solidFill>
              </a:rPr>
              <a:t>A</a:t>
            </a:r>
            <a:r>
              <a:rPr lang="en-US" sz="2000" dirty="0" err="1" smtClean="0">
                <a:solidFill>
                  <a:srgbClr val="002060"/>
                </a:solidFill>
              </a:rPr>
              <a:t>tion</a:t>
            </a:r>
            <a:r>
              <a:rPr lang="en-US" sz="2000" dirty="0" smtClean="0">
                <a:solidFill>
                  <a:srgbClr val="002060"/>
                </a:solidFill>
              </a:rPr>
              <a:t> in critical care</a:t>
            </a:r>
            <a:endParaRPr lang="en-US" sz="2000" dirty="0">
              <a:solidFill>
                <a:srgbClr val="002060"/>
              </a:solidFill>
            </a:endParaRPr>
          </a:p>
        </p:txBody>
      </p:sp>
      <p:pic>
        <p:nvPicPr>
          <p:cNvPr id="1026" name="Picture 2"/>
          <p:cNvPicPr>
            <a:picLocks noChangeAspect="1" noChangeArrowheads="1"/>
          </p:cNvPicPr>
          <p:nvPr/>
        </p:nvPicPr>
        <p:blipFill>
          <a:blip r:embed="rId2"/>
          <a:srcRect/>
          <a:stretch>
            <a:fillRect/>
          </a:stretch>
        </p:blipFill>
        <p:spPr bwMode="auto">
          <a:xfrm>
            <a:off x="1180011" y="1961006"/>
            <a:ext cx="10087493" cy="2304075"/>
          </a:xfrm>
          <a:prstGeom prst="rect">
            <a:avLst/>
          </a:prstGeom>
          <a:noFill/>
          <a:ln w="9525">
            <a:noFill/>
            <a:miter lim="800000"/>
            <a:headEnd/>
            <a:tailEnd/>
          </a:ln>
        </p:spPr>
      </p:pic>
      <p:pic>
        <p:nvPicPr>
          <p:cNvPr id="1027" name="Picture 3"/>
          <p:cNvPicPr>
            <a:picLocks noChangeAspect="1" noChangeArrowheads="1"/>
          </p:cNvPicPr>
          <p:nvPr/>
        </p:nvPicPr>
        <p:blipFill>
          <a:blip r:embed="rId3"/>
          <a:srcRect/>
          <a:stretch>
            <a:fillRect/>
          </a:stretch>
        </p:blipFill>
        <p:spPr bwMode="auto">
          <a:xfrm>
            <a:off x="165254" y="190616"/>
            <a:ext cx="1153098" cy="1146656"/>
          </a:xfrm>
          <a:prstGeom prst="rect">
            <a:avLst/>
          </a:prstGeom>
          <a:noFill/>
          <a:ln w="9525">
            <a:noFill/>
            <a:miter lim="800000"/>
            <a:headEnd/>
            <a:tailEnd/>
          </a:ln>
        </p:spPr>
      </p:pic>
      <p:pic>
        <p:nvPicPr>
          <p:cNvPr id="2" name="Picture 2"/>
          <p:cNvPicPr>
            <a:picLocks noChangeAspect="1" noChangeArrowheads="1"/>
          </p:cNvPicPr>
          <p:nvPr/>
        </p:nvPicPr>
        <p:blipFill>
          <a:blip r:embed="rId4"/>
          <a:srcRect/>
          <a:stretch>
            <a:fillRect/>
          </a:stretch>
        </p:blipFill>
        <p:spPr bwMode="auto">
          <a:xfrm>
            <a:off x="10604665" y="221301"/>
            <a:ext cx="1219200" cy="1047750"/>
          </a:xfrm>
          <a:prstGeom prst="rect">
            <a:avLst/>
          </a:prstGeom>
          <a:noFill/>
          <a:ln w="9525">
            <a:noFill/>
            <a:miter lim="800000"/>
            <a:headEnd/>
            <a:tailEnd/>
          </a:ln>
        </p:spPr>
      </p:pic>
    </p:spTree>
    <p:extLst>
      <p:ext uri="{BB962C8B-B14F-4D97-AF65-F5344CB8AC3E}">
        <p14:creationId xmlns:p14="http://schemas.microsoft.com/office/powerpoint/2010/main" val="2981643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ep 12"/>
          <p:cNvGrpSpPr/>
          <p:nvPr/>
        </p:nvGrpSpPr>
        <p:grpSpPr>
          <a:xfrm>
            <a:off x="0" y="344135"/>
            <a:ext cx="12192000" cy="5037273"/>
            <a:chOff x="0" y="344135"/>
            <a:chExt cx="12192000" cy="5037273"/>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プロトコール概要</a:t>
                </a:r>
                <a:endParaRPr lang="en-US" sz="2000" kern="1200" dirty="0">
                  <a:latin typeface="+mj-lt"/>
                  <a:cs typeface="Calibri" panose="020F0502020204030204" pitchFamily="34" charset="0"/>
                </a:endParaRPr>
              </a:p>
            </p:txBody>
          </p:sp>
        </p:gr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endParaRPr lang="nl-BE" sz="2000" dirty="0">
                <a:solidFill>
                  <a:schemeClr val="bg1"/>
                </a:solidFill>
                <a:latin typeface="+mj-lt"/>
              </a:endParaRPr>
            </a:p>
          </p:txBody>
        </p:sp>
        <p:sp>
          <p:nvSpPr>
            <p:cNvPr id="12" name="Tekstvak 11"/>
            <p:cNvSpPr txBox="1"/>
            <p:nvPr/>
          </p:nvSpPr>
          <p:spPr>
            <a:xfrm>
              <a:off x="118750" y="2057421"/>
              <a:ext cx="11887200" cy="3323987"/>
            </a:xfrm>
            <a:prstGeom prst="rect">
              <a:avLst/>
            </a:prstGeom>
            <a:noFill/>
          </p:spPr>
          <p:txBody>
            <a:bodyPr wrap="square" rtlCol="0">
              <a:spAutoFit/>
            </a:bodyPr>
            <a:lstStyle/>
            <a:p>
              <a:pPr>
                <a:lnSpc>
                  <a:spcPct val="150000"/>
                </a:lnSpc>
                <a:buFont typeface="Wingdings" pitchFamily="2" charset="2"/>
                <a:buChar char="§"/>
              </a:pPr>
              <a:endParaRPr lang="en-US" sz="2000" dirty="0" smtClean="0"/>
            </a:p>
            <a:p>
              <a:pPr>
                <a:lnSpc>
                  <a:spcPct val="150000"/>
                </a:lnSpc>
                <a:buFont typeface="Wingdings" pitchFamily="2" charset="2"/>
                <a:buChar char="§"/>
              </a:pPr>
              <a:r>
                <a:rPr lang="en-US" altLang="ja-JP" sz="2000" dirty="0" smtClean="0"/>
                <a:t>2016</a:t>
              </a:r>
              <a:r>
                <a:rPr lang="ja-JP" altLang="en-US" sz="2000" dirty="0" smtClean="0"/>
                <a:t>年</a:t>
              </a:r>
              <a:r>
                <a:rPr lang="en-US" altLang="ja-JP" sz="2000" dirty="0" smtClean="0"/>
                <a:t>10</a:t>
              </a:r>
              <a:r>
                <a:rPr lang="ja-JP" altLang="en-US" sz="2000" dirty="0" smtClean="0"/>
                <a:t>月以降の</a:t>
              </a:r>
              <a:r>
                <a:rPr lang="en-US" altLang="ja-JP" sz="2000" dirty="0" smtClean="0"/>
                <a:t>2</a:t>
              </a:r>
              <a:r>
                <a:rPr lang="ja-JP" altLang="en-US" sz="2000" dirty="0" smtClean="0"/>
                <a:t>週間の期間、患者を参入させる。参加施設は施設やスタッフの事情に合わせて好きな</a:t>
              </a:r>
              <a:r>
                <a:rPr lang="en-US" altLang="ja-JP" sz="2000" dirty="0" smtClean="0"/>
                <a:t>2</a:t>
              </a:r>
              <a:r>
                <a:rPr lang="ja-JP" altLang="en-US" sz="2000" dirty="0" smtClean="0"/>
                <a:t>週間を選択可能である</a:t>
              </a:r>
              <a:endParaRPr lang="en-US" altLang="ja-JP" sz="2000" dirty="0" smtClean="0"/>
            </a:p>
            <a:p>
              <a:pPr>
                <a:lnSpc>
                  <a:spcPct val="150000"/>
                </a:lnSpc>
                <a:buFont typeface="Wingdings" pitchFamily="2" charset="2"/>
                <a:buChar char="§"/>
              </a:pPr>
              <a:endParaRPr lang="en-US" sz="2000" dirty="0"/>
            </a:p>
            <a:p>
              <a:pPr>
                <a:lnSpc>
                  <a:spcPct val="150000"/>
                </a:lnSpc>
                <a:buFont typeface="Wingdings" pitchFamily="2" charset="2"/>
                <a:buChar char="§"/>
              </a:pPr>
              <a:endParaRPr lang="en-US" sz="2000" dirty="0" smtClean="0"/>
            </a:p>
            <a:p>
              <a:pPr>
                <a:lnSpc>
                  <a:spcPct val="150000"/>
                </a:lnSpc>
                <a:buFont typeface="Wingdings" pitchFamily="2" charset="2"/>
                <a:buChar char="§"/>
              </a:pPr>
              <a:r>
                <a:rPr lang="ja-JP" altLang="en-US" sz="2000" dirty="0" smtClean="0"/>
                <a:t>参入基準に該当し除外基準に該当しないすべての連続する患者を参入させる。参入開始から</a:t>
              </a:r>
              <a:r>
                <a:rPr lang="en-US" altLang="ja-JP" sz="2000" dirty="0" smtClean="0"/>
                <a:t>28</a:t>
              </a:r>
              <a:r>
                <a:rPr lang="ja-JP" altLang="en-US" sz="2000" dirty="0"/>
                <a:t>日</a:t>
              </a:r>
              <a:r>
                <a:rPr lang="ja-JP" altLang="en-US" sz="2000" smtClean="0"/>
                <a:t>間</a:t>
              </a:r>
              <a:r>
                <a:rPr lang="ja-JP" altLang="en-US" sz="2000" dirty="0" smtClean="0"/>
                <a:t>患者を追跡する</a:t>
              </a:r>
              <a:endParaRPr lang="en-US" sz="2000" dirty="0" smtClean="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ep 11"/>
          <p:cNvGrpSpPr/>
          <p:nvPr/>
        </p:nvGrpSpPr>
        <p:grpSpPr>
          <a:xfrm>
            <a:off x="0" y="344135"/>
            <a:ext cx="12192000" cy="3690185"/>
            <a:chOff x="0" y="344135"/>
            <a:chExt cx="12192000" cy="3690185"/>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プロトコール概要</a:t>
                </a:r>
                <a:endParaRPr lang="en-US" sz="2000" kern="1200" dirty="0">
                  <a:latin typeface="+mj-lt"/>
                  <a:cs typeface="Calibri" panose="020F0502020204030204" pitchFamily="34" charset="0"/>
                </a:endParaRPr>
              </a:p>
            </p:txBody>
          </p:sp>
        </p:grpSp>
        <p:sp>
          <p:nvSpPr>
            <p:cNvPr id="10" name="Tekstvak 9"/>
            <p:cNvSpPr txBox="1"/>
            <p:nvPr/>
          </p:nvSpPr>
          <p:spPr>
            <a:xfrm>
              <a:off x="143124" y="2695492"/>
              <a:ext cx="11871297" cy="1338828"/>
            </a:xfrm>
            <a:prstGeom prst="rect">
              <a:avLst/>
            </a:prstGeom>
            <a:noFill/>
          </p:spPr>
          <p:txBody>
            <a:bodyPr wrap="square" rtlCol="0">
              <a:spAutoFit/>
            </a:bodyPr>
            <a:lstStyle/>
            <a:p>
              <a:pPr>
                <a:lnSpc>
                  <a:spcPct val="150000"/>
                </a:lnSpc>
                <a:buFont typeface="Wingdings" pitchFamily="2" charset="2"/>
                <a:buChar char="§"/>
              </a:pPr>
              <a:r>
                <a:rPr lang="en-US" dirty="0" smtClean="0"/>
                <a:t> </a:t>
              </a:r>
              <a:r>
                <a:rPr lang="ja-JP" altLang="en-US" dirty="0" smtClean="0"/>
                <a:t>経験的抗菌薬の</a:t>
              </a:r>
              <a:r>
                <a:rPr lang="en-US" altLang="ja-JP" dirty="0" smtClean="0"/>
                <a:t>de-escalation</a:t>
              </a:r>
              <a:r>
                <a:rPr lang="ja-JP" altLang="en-US" dirty="0" smtClean="0"/>
                <a:t>率</a:t>
              </a:r>
              <a:endParaRPr lang="en-US" altLang="ja-JP" dirty="0" smtClean="0"/>
            </a:p>
            <a:p>
              <a:pPr>
                <a:lnSpc>
                  <a:spcPct val="150000"/>
                </a:lnSpc>
                <a:buFont typeface="Wingdings" pitchFamily="2" charset="2"/>
                <a:buChar char="§"/>
              </a:pPr>
              <a:endParaRPr lang="en-US" dirty="0" smtClean="0"/>
            </a:p>
            <a:p>
              <a:pPr>
                <a:lnSpc>
                  <a:spcPct val="150000"/>
                </a:lnSpc>
                <a:buFont typeface="Wingdings" pitchFamily="2" charset="2"/>
                <a:buChar char="§"/>
              </a:pPr>
              <a:r>
                <a:rPr lang="en-US" dirty="0" smtClean="0"/>
                <a:t> </a:t>
              </a:r>
              <a:r>
                <a:rPr lang="en-US" altLang="ja-JP" dirty="0" smtClean="0"/>
                <a:t>de-escalation</a:t>
              </a:r>
              <a:r>
                <a:rPr lang="ja-JP" altLang="en-US" dirty="0" smtClean="0"/>
                <a:t>された患者と、されなかった患者での</a:t>
              </a:r>
              <a:r>
                <a:rPr lang="en-US" altLang="ja-JP" dirty="0" smtClean="0"/>
                <a:t>7</a:t>
              </a:r>
              <a:r>
                <a:rPr lang="ja-JP" altLang="en-US" dirty="0" smtClean="0"/>
                <a:t>日後の臨床的治癒率</a:t>
              </a:r>
              <a:endParaRPr lang="en-US" dirty="0" smtClean="0"/>
            </a:p>
          </p:txBody>
        </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一次アウトカム</a:t>
              </a:r>
              <a:endParaRPr lang="nl-BE" sz="2000" dirty="0">
                <a:solidFill>
                  <a:schemeClr val="bg1"/>
                </a:solidFill>
                <a:latin typeface="+mj-lt"/>
              </a:endParaRPr>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ep 12"/>
          <p:cNvGrpSpPr/>
          <p:nvPr/>
        </p:nvGrpSpPr>
        <p:grpSpPr>
          <a:xfrm>
            <a:off x="0" y="344135"/>
            <a:ext cx="12192000" cy="6191885"/>
            <a:chOff x="0" y="344135"/>
            <a:chExt cx="12192000" cy="6191885"/>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プロトコール概要</a:t>
                </a:r>
                <a:endParaRPr lang="en-US" sz="2000" kern="1200" dirty="0">
                  <a:latin typeface="+mj-lt"/>
                  <a:cs typeface="Calibri" panose="020F0502020204030204" pitchFamily="34" charset="0"/>
                </a:endParaRPr>
              </a:p>
            </p:txBody>
          </p:sp>
        </p:gr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二次アウトカム</a:t>
              </a:r>
              <a:endParaRPr lang="nl-BE" sz="2000" dirty="0">
                <a:solidFill>
                  <a:schemeClr val="bg1"/>
                </a:solidFill>
                <a:latin typeface="+mj-lt"/>
              </a:endParaRPr>
            </a:p>
          </p:txBody>
        </p:sp>
        <p:sp>
          <p:nvSpPr>
            <p:cNvPr id="12" name="Tekstvak 11"/>
            <p:cNvSpPr txBox="1"/>
            <p:nvPr/>
          </p:nvSpPr>
          <p:spPr>
            <a:xfrm>
              <a:off x="198783" y="2011705"/>
              <a:ext cx="11871297" cy="4524315"/>
            </a:xfrm>
            <a:prstGeom prst="rect">
              <a:avLst/>
            </a:prstGeom>
            <a:noFill/>
          </p:spPr>
          <p:txBody>
            <a:bodyPr wrap="square" rtlCol="0">
              <a:spAutoFit/>
            </a:bodyPr>
            <a:lstStyle/>
            <a:p>
              <a:pPr>
                <a:lnSpc>
                  <a:spcPct val="150000"/>
                </a:lnSpc>
                <a:buFont typeface="Wingdings" pitchFamily="2" charset="2"/>
                <a:buChar char="§"/>
              </a:pPr>
              <a:r>
                <a:rPr lang="ja-JP" altLang="en-US" sz="1600" dirty="0" smtClean="0"/>
                <a:t>どのような経験的抗菌薬が選択されていたか</a:t>
              </a:r>
              <a:endParaRPr lang="en-US" sz="1600" dirty="0" smtClean="0"/>
            </a:p>
            <a:p>
              <a:pPr>
                <a:lnSpc>
                  <a:spcPct val="150000"/>
                </a:lnSpc>
                <a:buFont typeface="Wingdings" pitchFamily="2" charset="2"/>
                <a:buChar char="§"/>
              </a:pPr>
              <a:r>
                <a:rPr lang="ja-JP" altLang="en-US" sz="1600" dirty="0" smtClean="0"/>
                <a:t>適切な経験的抗菌薬が選択されていたか</a:t>
              </a:r>
              <a:endParaRPr lang="en-US" sz="1600" dirty="0" smtClean="0"/>
            </a:p>
            <a:p>
              <a:pPr>
                <a:lnSpc>
                  <a:spcPct val="150000"/>
                </a:lnSpc>
                <a:buFont typeface="Wingdings" pitchFamily="2" charset="2"/>
                <a:buChar char="§"/>
              </a:pPr>
              <a:r>
                <a:rPr lang="ja-JP" altLang="en-US" sz="1600" b="1" dirty="0" smtClean="0"/>
                <a:t>どのような</a:t>
              </a:r>
              <a:r>
                <a:rPr lang="zh-TW" altLang="en-US" sz="1600" b="1" dirty="0" smtClean="0"/>
                <a:t>原因</a:t>
              </a:r>
              <a:r>
                <a:rPr lang="zh-TW" altLang="en-US" sz="1600" b="1" dirty="0"/>
                <a:t>限定抗菌</a:t>
              </a:r>
              <a:r>
                <a:rPr lang="zh-TW" altLang="en-US" sz="1600" b="1" dirty="0" smtClean="0"/>
                <a:t>薬</a:t>
              </a:r>
              <a:r>
                <a:rPr lang="ja-JP" altLang="en-US" sz="1600" b="1" dirty="0" smtClean="0"/>
                <a:t>が選択されていたか</a:t>
              </a:r>
              <a:endParaRPr lang="en-US" altLang="ja-JP" sz="1600" b="1" dirty="0" smtClean="0"/>
            </a:p>
            <a:p>
              <a:pPr>
                <a:lnSpc>
                  <a:spcPct val="150000"/>
                </a:lnSpc>
                <a:buFont typeface="Wingdings" pitchFamily="2" charset="2"/>
                <a:buChar char="§"/>
              </a:pPr>
              <a:r>
                <a:rPr lang="en-US" sz="1600" dirty="0" smtClean="0"/>
                <a:t> </a:t>
              </a:r>
              <a:r>
                <a:rPr lang="en-US" altLang="ja-JP" sz="1600" dirty="0"/>
                <a:t>D</a:t>
              </a:r>
              <a:r>
                <a:rPr lang="en-US" altLang="ja-JP" sz="1600" dirty="0" smtClean="0"/>
                <a:t>e-escalation</a:t>
              </a:r>
              <a:r>
                <a:rPr lang="ja-JP" altLang="en-US" sz="1600" dirty="0" smtClean="0"/>
                <a:t>された患者とされなかった患者での</a:t>
              </a:r>
              <a:endParaRPr lang="en-US" altLang="ja-JP" sz="1600" dirty="0" smtClean="0"/>
            </a:p>
            <a:p>
              <a:pPr lvl="1">
                <a:lnSpc>
                  <a:spcPct val="150000"/>
                </a:lnSpc>
                <a:buFont typeface="Wingdings" pitchFamily="2" charset="2"/>
                <a:buChar char="§"/>
              </a:pPr>
              <a:r>
                <a:rPr lang="ja-JP" altLang="en-US" sz="1600" dirty="0" smtClean="0"/>
                <a:t>抗菌薬治療期間</a:t>
              </a:r>
              <a:endParaRPr lang="en-US" altLang="ja-JP" sz="1600" dirty="0" smtClean="0"/>
            </a:p>
            <a:p>
              <a:pPr lvl="1">
                <a:lnSpc>
                  <a:spcPct val="150000"/>
                </a:lnSpc>
                <a:buFont typeface="Wingdings" pitchFamily="2" charset="2"/>
                <a:buChar char="§"/>
              </a:pPr>
              <a:r>
                <a:rPr lang="en-US" altLang="ja-JP" sz="1600" dirty="0" smtClean="0"/>
                <a:t>ICU</a:t>
              </a:r>
              <a:r>
                <a:rPr lang="ja-JP" altLang="en-US" sz="1600" dirty="0" smtClean="0"/>
                <a:t>入室期間</a:t>
              </a:r>
              <a:r>
                <a:rPr lang="en-US" sz="1600" dirty="0" smtClean="0"/>
                <a:t> </a:t>
              </a:r>
            </a:p>
            <a:p>
              <a:pPr lvl="1">
                <a:lnSpc>
                  <a:spcPct val="150000"/>
                </a:lnSpc>
                <a:buFont typeface="Wingdings" pitchFamily="2" charset="2"/>
                <a:buChar char="§"/>
              </a:pPr>
              <a:r>
                <a:rPr lang="ja-JP" altLang="en-US" sz="1600" dirty="0" smtClean="0"/>
                <a:t>抗菌薬非投与期間</a:t>
              </a:r>
              <a:endParaRPr lang="en-US" altLang="ja-JP" sz="1600" dirty="0"/>
            </a:p>
            <a:p>
              <a:pPr lvl="1">
                <a:lnSpc>
                  <a:spcPct val="150000"/>
                </a:lnSpc>
                <a:buFont typeface="Wingdings" pitchFamily="2" charset="2"/>
                <a:buChar char="§"/>
              </a:pPr>
              <a:r>
                <a:rPr lang="en-US" altLang="ja-JP" sz="1600" dirty="0" smtClean="0"/>
                <a:t>28</a:t>
              </a:r>
              <a:r>
                <a:rPr lang="ja-JP" altLang="en-US" sz="1600" dirty="0" smtClean="0"/>
                <a:t>日死亡率</a:t>
              </a:r>
              <a:r>
                <a:rPr lang="en-US" sz="1600" dirty="0" smtClean="0"/>
                <a:t> </a:t>
              </a:r>
            </a:p>
            <a:p>
              <a:pPr lvl="1">
                <a:lnSpc>
                  <a:spcPct val="150000"/>
                </a:lnSpc>
                <a:buFont typeface="Wingdings" pitchFamily="2" charset="2"/>
                <a:buChar char="§"/>
              </a:pPr>
              <a:r>
                <a:rPr lang="ja-JP" altLang="en-US" sz="1600" dirty="0"/>
                <a:t>抗菌</a:t>
              </a:r>
              <a:r>
                <a:rPr lang="ja-JP" altLang="en-US" sz="1600" dirty="0" smtClean="0"/>
                <a:t>薬耐性菌の分離</a:t>
              </a:r>
              <a:endParaRPr lang="en-US" altLang="ja-JP" sz="1600" dirty="0" smtClean="0"/>
            </a:p>
            <a:p>
              <a:pPr lvl="1">
                <a:lnSpc>
                  <a:spcPct val="150000"/>
                </a:lnSpc>
                <a:buFont typeface="Wingdings" pitchFamily="2" charset="2"/>
                <a:buChar char="§"/>
              </a:pPr>
              <a:r>
                <a:rPr lang="ja-JP" altLang="en-US" sz="1600" dirty="0"/>
                <a:t>感染症</a:t>
              </a:r>
              <a:r>
                <a:rPr lang="ja-JP" altLang="en-US" sz="1600" dirty="0" smtClean="0"/>
                <a:t>の再燃、二次</a:t>
              </a:r>
              <a:r>
                <a:rPr lang="ja-JP" altLang="en-US" sz="1600" dirty="0"/>
                <a:t>感染</a:t>
              </a:r>
              <a:r>
                <a:rPr lang="en-US" sz="1600" dirty="0" smtClean="0"/>
                <a:t> </a:t>
              </a:r>
            </a:p>
            <a:p>
              <a:pPr>
                <a:lnSpc>
                  <a:spcPct val="150000"/>
                </a:lnSpc>
                <a:buFont typeface="Wingdings" pitchFamily="2" charset="2"/>
                <a:buChar char="§"/>
              </a:pPr>
              <a:r>
                <a:rPr lang="ja-JP" altLang="en-US" sz="1600" dirty="0" smtClean="0"/>
                <a:t>負荷投与の有無</a:t>
              </a:r>
              <a:endParaRPr lang="en-US" altLang="ja-JP" sz="1600" dirty="0" smtClean="0"/>
            </a:p>
            <a:p>
              <a:pPr>
                <a:lnSpc>
                  <a:spcPct val="150000"/>
                </a:lnSpc>
                <a:buFont typeface="Wingdings" pitchFamily="2" charset="2"/>
                <a:buChar char="§"/>
              </a:pPr>
              <a:r>
                <a:rPr lang="en-US" sz="1600" dirty="0" smtClean="0"/>
                <a:t> </a:t>
              </a:r>
              <a:r>
                <a:rPr lang="ja-JP" altLang="en-US" sz="1600" dirty="0" smtClean="0"/>
                <a:t>持続投与、延長投与の有無</a:t>
              </a:r>
              <a:endParaRPr lang="en-US" sz="1600" dirty="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2185041799"/>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3694702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ep 11"/>
          <p:cNvGrpSpPr/>
          <p:nvPr/>
        </p:nvGrpSpPr>
        <p:grpSpPr>
          <a:xfrm>
            <a:off x="0" y="344135"/>
            <a:ext cx="12192000" cy="4991557"/>
            <a:chOff x="0" y="344135"/>
            <a:chExt cx="12192000" cy="4991557"/>
          </a:xfrm>
        </p:grpSpPr>
        <p:grpSp>
          <p:nvGrpSpPr>
            <p:cNvPr id="10" name="Groep 9"/>
            <p:cNvGrpSpPr/>
            <p:nvPr/>
          </p:nvGrpSpPr>
          <p:grpSpPr>
            <a:xfrm>
              <a:off x="0" y="344135"/>
              <a:ext cx="12192000" cy="4991557"/>
              <a:chOff x="0" y="344135"/>
              <a:chExt cx="12192000" cy="4991557"/>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dirty="0" smtClean="0">
                      <a:latin typeface="+mj-lt"/>
                      <a:cs typeface="Calibri" panose="020F0502020204030204" pitchFamily="34" charset="0"/>
                    </a:rPr>
                    <a:t>CRF </a:t>
                  </a:r>
                  <a:r>
                    <a:rPr lang="ja-JP" altLang="en-US" sz="2000" dirty="0" smtClean="0">
                      <a:latin typeface="+mj-lt"/>
                      <a:cs typeface="Calibri" panose="020F0502020204030204" pitchFamily="34" charset="0"/>
                    </a:rPr>
                    <a:t>と</a:t>
                  </a:r>
                  <a:r>
                    <a:rPr lang="en-US" sz="2000" dirty="0" err="1" smtClean="0">
                      <a:latin typeface="+mj-lt"/>
                      <a:cs typeface="Calibri" panose="020F0502020204030204" pitchFamily="34" charset="0"/>
                    </a:rPr>
                    <a:t>eCRF</a:t>
                  </a:r>
                  <a:endParaRPr lang="en-US" sz="2000" kern="1200" dirty="0">
                    <a:latin typeface="+mj-lt"/>
                    <a:cs typeface="Calibri" panose="020F0502020204030204" pitchFamily="34" charset="0"/>
                  </a:endParaRPr>
                </a:p>
              </p:txBody>
            </p:sp>
          </p:gr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データ登録</a:t>
                </a:r>
                <a:endParaRPr lang="nl-BE" sz="2000" dirty="0">
                  <a:solidFill>
                    <a:schemeClr val="bg1"/>
                  </a:solidFill>
                  <a:latin typeface="+mj-lt"/>
                </a:endParaRPr>
              </a:p>
            </p:txBody>
          </p:sp>
          <p:sp>
            <p:nvSpPr>
              <p:cNvPr id="13" name="Tekstvak 12"/>
              <p:cNvSpPr txBox="1"/>
              <p:nvPr/>
            </p:nvSpPr>
            <p:spPr>
              <a:xfrm>
                <a:off x="198783" y="2011705"/>
                <a:ext cx="11871297" cy="3323987"/>
              </a:xfrm>
              <a:prstGeom prst="rect">
                <a:avLst/>
              </a:prstGeom>
              <a:noFill/>
            </p:spPr>
            <p:txBody>
              <a:bodyPr wrap="square" rtlCol="0">
                <a:spAutoFit/>
              </a:bodyPr>
              <a:lstStyle/>
              <a:p>
                <a:pPr>
                  <a:lnSpc>
                    <a:spcPct val="150000"/>
                  </a:lnSpc>
                </a:pPr>
                <a:endParaRPr lang="en-US" sz="1600" dirty="0" smtClean="0"/>
              </a:p>
              <a:p>
                <a:pPr>
                  <a:lnSpc>
                    <a:spcPct val="150000"/>
                  </a:lnSpc>
                  <a:buFont typeface="Wingdings" pitchFamily="2" charset="2"/>
                  <a:buChar char="§"/>
                </a:pPr>
                <a:r>
                  <a:rPr lang="en-US" sz="1600" dirty="0" smtClean="0"/>
                  <a:t> </a:t>
                </a:r>
                <a:r>
                  <a:rPr lang="ja-JP" altLang="en-US" sz="1600" dirty="0" smtClean="0"/>
                  <a:t>すべての施設、患者情報は電子データ収集システムを用いて収集される</a:t>
                </a:r>
                <a:endParaRPr lang="en-US" dirty="0" smtClean="0"/>
              </a:p>
              <a:p>
                <a:pPr>
                  <a:lnSpc>
                    <a:spcPct val="150000"/>
                  </a:lnSpc>
                  <a:buFont typeface="Wingdings" pitchFamily="2" charset="2"/>
                  <a:buChar char="§"/>
                </a:pPr>
                <a:endParaRPr lang="en-US" dirty="0" smtClean="0"/>
              </a:p>
              <a:p>
                <a:pPr lvl="1">
                  <a:lnSpc>
                    <a:spcPct val="150000"/>
                  </a:lnSpc>
                  <a:buFont typeface="Wingdings" pitchFamily="2" charset="2"/>
                  <a:buChar char="§"/>
                </a:pPr>
                <a:r>
                  <a:rPr lang="en-US" dirty="0" smtClean="0"/>
                  <a:t>Castor EDC</a:t>
                </a:r>
                <a:r>
                  <a:rPr lang="ja-JP" altLang="en-US" dirty="0" smtClean="0"/>
                  <a:t>（オンラインのデータ収集システム）を使用する</a:t>
                </a:r>
                <a:r>
                  <a:rPr lang="en-US" dirty="0" smtClean="0"/>
                  <a:t> </a:t>
                </a:r>
              </a:p>
              <a:p>
                <a:pPr lvl="1">
                  <a:lnSpc>
                    <a:spcPct val="150000"/>
                  </a:lnSpc>
                  <a:buFont typeface="Wingdings" pitchFamily="2" charset="2"/>
                  <a:buChar char="§"/>
                </a:pPr>
                <a:r>
                  <a:rPr lang="ja-JP" altLang="en-US" dirty="0" smtClean="0"/>
                  <a:t>あらかじめ定められたチェックリストに記入する</a:t>
                </a:r>
                <a:r>
                  <a:rPr lang="en-US" dirty="0" smtClean="0"/>
                  <a:t> </a:t>
                </a:r>
              </a:p>
              <a:p>
                <a:pPr lvl="1">
                  <a:lnSpc>
                    <a:spcPct val="150000"/>
                  </a:lnSpc>
                  <a:buFont typeface="Wingdings" pitchFamily="2" charset="2"/>
                  <a:buChar char="§"/>
                </a:pPr>
                <a:r>
                  <a:rPr lang="en-US" dirty="0" smtClean="0"/>
                  <a:t>Ghent University Hospital</a:t>
                </a:r>
                <a:r>
                  <a:rPr lang="ja-JP" altLang="en-US" dirty="0" smtClean="0"/>
                  <a:t>によるサポート</a:t>
                </a:r>
                <a:r>
                  <a:rPr lang="en-US" dirty="0" smtClean="0"/>
                  <a:t>: </a:t>
                </a:r>
                <a:r>
                  <a:rPr lang="ja-JP" altLang="en-US" dirty="0" smtClean="0"/>
                  <a:t>月</a:t>
                </a:r>
                <a:r>
                  <a:rPr lang="ja-JP" altLang="en-US" dirty="0" err="1" smtClean="0"/>
                  <a:t>ー</a:t>
                </a:r>
                <a:r>
                  <a:rPr lang="ja-JP" altLang="en-US" dirty="0" smtClean="0"/>
                  <a:t>金、午前</a:t>
                </a:r>
                <a:r>
                  <a:rPr lang="en-US" altLang="ja-JP" dirty="0" smtClean="0"/>
                  <a:t>8</a:t>
                </a:r>
                <a:r>
                  <a:rPr lang="ja-JP" altLang="en-US" dirty="0" smtClean="0"/>
                  <a:t>時から午後</a:t>
                </a:r>
                <a:r>
                  <a:rPr lang="en-US" altLang="ja-JP" dirty="0" smtClean="0"/>
                  <a:t>2</a:t>
                </a:r>
                <a:r>
                  <a:rPr lang="ja-JP" altLang="en-US" dirty="0" smtClean="0"/>
                  <a:t>時</a:t>
                </a:r>
                <a:r>
                  <a:rPr lang="en-US" dirty="0" smtClean="0"/>
                  <a:t> (GMT)</a:t>
                </a:r>
              </a:p>
              <a:p>
                <a:pPr lvl="1">
                  <a:lnSpc>
                    <a:spcPct val="150000"/>
                  </a:lnSpc>
                  <a:buFont typeface="Wingdings" pitchFamily="2" charset="2"/>
                  <a:buChar char="§"/>
                </a:pPr>
                <a:endParaRPr lang="en-US" dirty="0" smtClean="0"/>
              </a:p>
              <a:p>
                <a:pPr>
                  <a:lnSpc>
                    <a:spcPct val="150000"/>
                  </a:lnSpc>
                  <a:buFont typeface="Wingdings" pitchFamily="2" charset="2"/>
                  <a:buChar char="§"/>
                </a:pPr>
                <a:r>
                  <a:rPr lang="en-US" dirty="0" smtClean="0"/>
                  <a:t> </a:t>
                </a:r>
                <a:r>
                  <a:rPr lang="ja-JP" altLang="en-US" sz="1600" dirty="0" smtClean="0"/>
                  <a:t>すべての患者情報は患者氏名が明かされることなく収集される</a:t>
                </a:r>
                <a:endParaRPr lang="en-US" sz="1600" dirty="0"/>
              </a:p>
            </p:txBody>
          </p:sp>
        </p:grpSp>
        <p:pic>
          <p:nvPicPr>
            <p:cNvPr id="1026" name="Picture 2"/>
            <p:cNvPicPr>
              <a:picLocks noChangeAspect="1" noChangeArrowheads="1"/>
            </p:cNvPicPr>
            <p:nvPr/>
          </p:nvPicPr>
          <p:blipFill>
            <a:blip r:embed="rId3"/>
            <a:srcRect/>
            <a:stretch>
              <a:fillRect/>
            </a:stretch>
          </p:blipFill>
          <p:spPr bwMode="auto">
            <a:xfrm>
              <a:off x="9283658" y="2103045"/>
              <a:ext cx="2661487" cy="865785"/>
            </a:xfrm>
            <a:prstGeom prst="rect">
              <a:avLst/>
            </a:prstGeom>
            <a:noFill/>
            <a:ln w="9525">
              <a:noFill/>
              <a:miter lim="800000"/>
              <a:headEnd/>
              <a:tailEnd/>
            </a:ln>
          </p:spPr>
        </p:pic>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ep 15"/>
          <p:cNvGrpSpPr/>
          <p:nvPr/>
        </p:nvGrpSpPr>
        <p:grpSpPr>
          <a:xfrm>
            <a:off x="0" y="344135"/>
            <a:ext cx="12192000" cy="5499388"/>
            <a:chOff x="0" y="344135"/>
            <a:chExt cx="12192000" cy="5499388"/>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dirty="0" smtClean="0">
                    <a:latin typeface="+mj-lt"/>
                    <a:cs typeface="Calibri" panose="020F0502020204030204" pitchFamily="34" charset="0"/>
                  </a:rPr>
                  <a:t>CRF</a:t>
                </a:r>
                <a:r>
                  <a:rPr lang="ja-JP" altLang="en-US" sz="2000" dirty="0" smtClean="0">
                    <a:latin typeface="+mj-lt"/>
                    <a:cs typeface="Calibri" panose="020F0502020204030204" pitchFamily="34" charset="0"/>
                  </a:rPr>
                  <a:t>と</a:t>
                </a:r>
                <a:r>
                  <a:rPr lang="en-US" sz="2000" dirty="0" err="1" smtClean="0">
                    <a:latin typeface="+mj-lt"/>
                    <a:cs typeface="Calibri" panose="020F0502020204030204" pitchFamily="34" charset="0"/>
                  </a:rPr>
                  <a:t>eCR</a:t>
                </a:r>
                <a:r>
                  <a:rPr lang="en-US" altLang="ja-JP" sz="2000" dirty="0" err="1" smtClean="0">
                    <a:latin typeface="+mj-lt"/>
                    <a:cs typeface="Calibri" panose="020F0502020204030204" pitchFamily="34" charset="0"/>
                  </a:rPr>
                  <a:t>F</a:t>
                </a:r>
                <a:endParaRPr lang="en-US" sz="2000" kern="1200" dirty="0">
                  <a:latin typeface="+mj-lt"/>
                  <a:cs typeface="Calibri" panose="020F0502020204030204" pitchFamily="34" charset="0"/>
                </a:endParaRPr>
              </a:p>
            </p:txBody>
          </p:sp>
        </p:gr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センター情報フォームに含まれるもの</a:t>
              </a:r>
              <a:endParaRPr lang="nl-BE" sz="2000" dirty="0">
                <a:solidFill>
                  <a:schemeClr val="bg1"/>
                </a:solidFill>
                <a:latin typeface="+mj-lt"/>
              </a:endParaRPr>
            </a:p>
          </p:txBody>
        </p:sp>
        <p:sp>
          <p:nvSpPr>
            <p:cNvPr id="13" name="Tekstvak 12"/>
            <p:cNvSpPr txBox="1"/>
            <p:nvPr/>
          </p:nvSpPr>
          <p:spPr>
            <a:xfrm>
              <a:off x="198783" y="2011705"/>
              <a:ext cx="11871297" cy="3831818"/>
            </a:xfrm>
            <a:prstGeom prst="rect">
              <a:avLst/>
            </a:prstGeom>
            <a:noFill/>
          </p:spPr>
          <p:txBody>
            <a:bodyPr wrap="square" rtlCol="0">
              <a:spAutoFit/>
            </a:bodyPr>
            <a:lstStyle/>
            <a:p>
              <a:pPr>
                <a:lnSpc>
                  <a:spcPct val="150000"/>
                </a:lnSpc>
                <a:buFont typeface="Wingdings" pitchFamily="2" charset="2"/>
                <a:buChar char="§"/>
              </a:pPr>
              <a:r>
                <a:rPr lang="en-US" sz="1600" dirty="0" smtClean="0"/>
                <a:t> </a:t>
              </a:r>
              <a:r>
                <a:rPr lang="ja-JP" altLang="en-US" dirty="0" smtClean="0"/>
                <a:t>施設ごと一度のみ登録</a:t>
              </a:r>
              <a:endParaRPr lang="en-US" altLang="ja-JP" dirty="0" smtClean="0"/>
            </a:p>
            <a:p>
              <a:pPr>
                <a:lnSpc>
                  <a:spcPct val="150000"/>
                </a:lnSpc>
                <a:buFont typeface="Wingdings" pitchFamily="2" charset="2"/>
                <a:buChar char="§"/>
              </a:pPr>
              <a:endParaRPr lang="en-US" dirty="0" smtClean="0"/>
            </a:p>
            <a:p>
              <a:pPr>
                <a:lnSpc>
                  <a:spcPct val="150000"/>
                </a:lnSpc>
                <a:buFont typeface="Wingdings" pitchFamily="2" charset="2"/>
                <a:buChar char="§"/>
              </a:pPr>
              <a:r>
                <a:rPr lang="en-US" dirty="0" smtClean="0"/>
                <a:t> ICU</a:t>
              </a:r>
              <a:r>
                <a:rPr lang="ja-JP" altLang="en-US" dirty="0" smtClean="0"/>
                <a:t>関連情報</a:t>
              </a:r>
              <a:endParaRPr lang="en-US" dirty="0" smtClean="0"/>
            </a:p>
            <a:p>
              <a:pPr>
                <a:lnSpc>
                  <a:spcPct val="150000"/>
                </a:lnSpc>
                <a:buFont typeface="Wingdings" pitchFamily="2" charset="2"/>
                <a:buChar char="§"/>
              </a:pPr>
              <a:endParaRPr lang="en-US" dirty="0" smtClean="0"/>
            </a:p>
            <a:p>
              <a:pPr>
                <a:lnSpc>
                  <a:spcPct val="150000"/>
                </a:lnSpc>
                <a:buFont typeface="Wingdings" pitchFamily="2" charset="2"/>
                <a:buChar char="§"/>
              </a:pPr>
              <a:r>
                <a:rPr lang="en-US" dirty="0" smtClean="0"/>
                <a:t> </a:t>
              </a:r>
              <a:r>
                <a:rPr lang="ja-JP" altLang="en-US" dirty="0" smtClean="0"/>
                <a:t>微生物検査室の検査に関する情報</a:t>
              </a:r>
              <a:endParaRPr lang="en-US" dirty="0" smtClean="0"/>
            </a:p>
            <a:p>
              <a:pPr>
                <a:lnSpc>
                  <a:spcPct val="150000"/>
                </a:lnSpc>
                <a:buFont typeface="Wingdings" pitchFamily="2" charset="2"/>
                <a:buChar char="§"/>
              </a:pPr>
              <a:endParaRPr lang="en-US" dirty="0" smtClean="0"/>
            </a:p>
            <a:p>
              <a:pPr>
                <a:lnSpc>
                  <a:spcPct val="150000"/>
                </a:lnSpc>
                <a:buFont typeface="Wingdings" pitchFamily="2" charset="2"/>
                <a:buChar char="§"/>
              </a:pPr>
              <a:r>
                <a:rPr lang="en-US" dirty="0" smtClean="0"/>
                <a:t> de-escalation</a:t>
              </a:r>
              <a:r>
                <a:rPr lang="ja-JP" altLang="en-US" dirty="0" smtClean="0"/>
                <a:t>の定義</a:t>
              </a:r>
              <a:endParaRPr lang="en-US" dirty="0" smtClean="0"/>
            </a:p>
            <a:p>
              <a:pPr>
                <a:lnSpc>
                  <a:spcPct val="150000"/>
                </a:lnSpc>
                <a:buFont typeface="Wingdings" pitchFamily="2" charset="2"/>
                <a:buChar char="§"/>
              </a:pPr>
              <a:endParaRPr lang="en-US" dirty="0" smtClean="0"/>
            </a:p>
            <a:p>
              <a:pPr>
                <a:lnSpc>
                  <a:spcPct val="150000"/>
                </a:lnSpc>
                <a:buFont typeface="Wingdings" pitchFamily="2" charset="2"/>
                <a:buChar char="§"/>
              </a:pPr>
              <a:r>
                <a:rPr lang="en-US" dirty="0" smtClean="0"/>
                <a:t> </a:t>
              </a:r>
              <a:r>
                <a:rPr lang="ja-JP" altLang="en-US" dirty="0" smtClean="0"/>
                <a:t>背景の抗菌薬耐性状況</a:t>
              </a:r>
              <a:endParaRPr lang="en-US" dirty="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ep 11"/>
          <p:cNvGrpSpPr/>
          <p:nvPr/>
        </p:nvGrpSpPr>
        <p:grpSpPr>
          <a:xfrm>
            <a:off x="0" y="344135"/>
            <a:ext cx="12192000" cy="5453222"/>
            <a:chOff x="0" y="344135"/>
            <a:chExt cx="12192000" cy="5453222"/>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dirty="0" smtClean="0">
                    <a:latin typeface="+mj-lt"/>
                    <a:cs typeface="Calibri" panose="020F0502020204030204" pitchFamily="34" charset="0"/>
                  </a:rPr>
                  <a:t>CRF</a:t>
                </a:r>
                <a:r>
                  <a:rPr lang="ja-JP" altLang="en-US" sz="2000" dirty="0" smtClean="0">
                    <a:latin typeface="+mj-lt"/>
                    <a:cs typeface="Calibri" panose="020F0502020204030204" pitchFamily="34" charset="0"/>
                  </a:rPr>
                  <a:t>と</a:t>
                </a:r>
                <a:r>
                  <a:rPr lang="en-US" sz="2000" dirty="0" err="1" smtClean="0">
                    <a:latin typeface="+mj-lt"/>
                    <a:cs typeface="Calibri" panose="020F0502020204030204" pitchFamily="34" charset="0"/>
                  </a:rPr>
                  <a:t>eCRF</a:t>
                </a:r>
                <a:endParaRPr lang="en-US" sz="2000" kern="1200" dirty="0">
                  <a:latin typeface="+mj-lt"/>
                  <a:cs typeface="Calibri" panose="020F0502020204030204" pitchFamily="34" charset="0"/>
                </a:endParaRPr>
              </a:p>
            </p:txBody>
          </p:sp>
        </p:gr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ケースレポートフォームに含まれるもの</a:t>
              </a:r>
              <a:endParaRPr lang="nl-BE" sz="2000" dirty="0">
                <a:solidFill>
                  <a:schemeClr val="bg1"/>
                </a:solidFill>
                <a:latin typeface="+mj-lt"/>
              </a:endParaRPr>
            </a:p>
          </p:txBody>
        </p:sp>
        <p:sp>
          <p:nvSpPr>
            <p:cNvPr id="10" name="Tekstvak 9"/>
            <p:cNvSpPr txBox="1"/>
            <p:nvPr/>
          </p:nvSpPr>
          <p:spPr>
            <a:xfrm>
              <a:off x="198783" y="2011705"/>
              <a:ext cx="11871297" cy="3785652"/>
            </a:xfrm>
            <a:prstGeom prst="rect">
              <a:avLst/>
            </a:prstGeom>
            <a:noFill/>
          </p:spPr>
          <p:txBody>
            <a:bodyPr wrap="square" rtlCol="0">
              <a:spAutoFit/>
            </a:bodyPr>
            <a:lstStyle/>
            <a:p>
              <a:pPr>
                <a:lnSpc>
                  <a:spcPct val="150000"/>
                </a:lnSpc>
                <a:buFont typeface="Wingdings" pitchFamily="2" charset="2"/>
                <a:buChar char="§"/>
              </a:pPr>
              <a:r>
                <a:rPr lang="ja-JP" altLang="en-US" sz="1600" dirty="0" smtClean="0"/>
                <a:t>患者情報</a:t>
              </a:r>
              <a:endParaRPr lang="en-US" altLang="ja-JP" sz="1600" dirty="0" smtClean="0"/>
            </a:p>
            <a:p>
              <a:pPr lvl="1">
                <a:lnSpc>
                  <a:spcPct val="150000"/>
                </a:lnSpc>
                <a:buFont typeface="Wingdings" pitchFamily="2" charset="2"/>
                <a:buChar char="§"/>
              </a:pPr>
              <a:r>
                <a:rPr lang="en-US" altLang="ja-JP" sz="1600" dirty="0" smtClean="0"/>
                <a:t>ICU</a:t>
              </a:r>
              <a:r>
                <a:rPr lang="ja-JP" altLang="en-US" sz="1600" dirty="0" smtClean="0"/>
                <a:t>入室時</a:t>
              </a:r>
              <a:endParaRPr lang="en-US" sz="1600" dirty="0" smtClean="0"/>
            </a:p>
            <a:p>
              <a:pPr lvl="1">
                <a:lnSpc>
                  <a:spcPct val="150000"/>
                </a:lnSpc>
                <a:buFont typeface="Wingdings" pitchFamily="2" charset="2"/>
                <a:buChar char="§"/>
              </a:pPr>
              <a:r>
                <a:rPr lang="en-US" sz="1600" dirty="0" smtClean="0"/>
                <a:t> day 0 = </a:t>
              </a:r>
              <a:r>
                <a:rPr lang="ja-JP" altLang="en-US" sz="1600" dirty="0" smtClean="0"/>
                <a:t>研究参入日</a:t>
              </a:r>
              <a:r>
                <a:rPr lang="en-US" sz="1600" dirty="0" smtClean="0"/>
                <a:t> = </a:t>
              </a:r>
              <a:r>
                <a:rPr lang="ja-JP" altLang="en-US" sz="1600" dirty="0" smtClean="0"/>
                <a:t>経験的抗菌薬治療開始日</a:t>
              </a:r>
              <a:endParaRPr lang="en-US" sz="1600" dirty="0" smtClean="0"/>
            </a:p>
            <a:p>
              <a:pPr lvl="1">
                <a:lnSpc>
                  <a:spcPct val="150000"/>
                </a:lnSpc>
                <a:buFont typeface="Wingdings" pitchFamily="2" charset="2"/>
                <a:buChar char="§"/>
              </a:pPr>
              <a:r>
                <a:rPr lang="en-US" sz="1600" dirty="0" smtClean="0"/>
                <a:t> day 3</a:t>
              </a:r>
            </a:p>
            <a:p>
              <a:pPr>
                <a:lnSpc>
                  <a:spcPct val="150000"/>
                </a:lnSpc>
                <a:buFont typeface="Wingdings" pitchFamily="2" charset="2"/>
                <a:buChar char="§"/>
              </a:pPr>
              <a:endParaRPr lang="en-US" sz="1600" dirty="0" smtClean="0"/>
            </a:p>
            <a:p>
              <a:pPr>
                <a:lnSpc>
                  <a:spcPct val="150000"/>
                </a:lnSpc>
                <a:buFont typeface="Wingdings" pitchFamily="2" charset="2"/>
                <a:buChar char="§"/>
              </a:pPr>
              <a:r>
                <a:rPr lang="en-US" sz="1600" dirty="0" smtClean="0"/>
                <a:t> </a:t>
              </a:r>
              <a:r>
                <a:rPr lang="ja-JP" altLang="en-US" sz="1600" dirty="0" smtClean="0"/>
                <a:t>感染症に関する情報</a:t>
              </a:r>
              <a:endParaRPr lang="en-US" sz="1600" dirty="0" smtClean="0"/>
            </a:p>
            <a:p>
              <a:pPr>
                <a:lnSpc>
                  <a:spcPct val="150000"/>
                </a:lnSpc>
                <a:buFont typeface="Wingdings" pitchFamily="2" charset="2"/>
                <a:buChar char="§"/>
              </a:pPr>
              <a:endParaRPr lang="en-US" sz="1600" dirty="0" smtClean="0"/>
            </a:p>
            <a:p>
              <a:pPr>
                <a:lnSpc>
                  <a:spcPct val="150000"/>
                </a:lnSpc>
                <a:buFont typeface="Wingdings" pitchFamily="2" charset="2"/>
                <a:buChar char="§"/>
              </a:pPr>
              <a:r>
                <a:rPr lang="en-US" sz="1600" dirty="0" smtClean="0"/>
                <a:t> </a:t>
              </a:r>
              <a:r>
                <a:rPr lang="ja-JP" altLang="en-US" sz="1600" dirty="0" smtClean="0"/>
                <a:t>治療に関する情報</a:t>
              </a:r>
              <a:endParaRPr lang="en-US" sz="1600" dirty="0" smtClean="0"/>
            </a:p>
            <a:p>
              <a:pPr>
                <a:lnSpc>
                  <a:spcPct val="150000"/>
                </a:lnSpc>
                <a:buFont typeface="Wingdings" pitchFamily="2" charset="2"/>
                <a:buChar char="§"/>
              </a:pPr>
              <a:endParaRPr lang="en-US" sz="1600" dirty="0" smtClean="0"/>
            </a:p>
            <a:p>
              <a:pPr>
                <a:lnSpc>
                  <a:spcPct val="150000"/>
                </a:lnSpc>
                <a:buFont typeface="Wingdings" pitchFamily="2" charset="2"/>
                <a:buChar char="§"/>
              </a:pPr>
              <a:r>
                <a:rPr lang="en-US" sz="1600" dirty="0" smtClean="0"/>
                <a:t> </a:t>
              </a:r>
              <a:r>
                <a:rPr lang="ja-JP" altLang="en-US" sz="1600" dirty="0" smtClean="0"/>
                <a:t>予後に関する情報（</a:t>
              </a:r>
              <a:r>
                <a:rPr lang="en-US" altLang="ja-JP" sz="1600" dirty="0" smtClean="0"/>
                <a:t>28</a:t>
              </a:r>
              <a:r>
                <a:rPr lang="ja-JP" altLang="en-US" sz="1600" dirty="0" smtClean="0"/>
                <a:t>日目あるいは退院時に評価）</a:t>
              </a:r>
              <a:endParaRPr lang="en-US" sz="1600" dirty="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2113558800"/>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3962358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ep 12"/>
          <p:cNvGrpSpPr/>
          <p:nvPr/>
        </p:nvGrpSpPr>
        <p:grpSpPr>
          <a:xfrm>
            <a:off x="27190" y="344135"/>
            <a:ext cx="12164809" cy="5936726"/>
            <a:chOff x="27190" y="344135"/>
            <a:chExt cx="12164809" cy="5936726"/>
          </a:xfrm>
        </p:grpSpPr>
        <p:pic>
          <p:nvPicPr>
            <p:cNvPr id="12" name="Afbeelding 11" descr="wereldmap.jpg"/>
            <p:cNvPicPr>
              <a:picLocks noChangeAspect="1"/>
            </p:cNvPicPr>
            <p:nvPr/>
          </p:nvPicPr>
          <p:blipFill>
            <a:blip r:embed="rId2"/>
            <a:stretch>
              <a:fillRect/>
            </a:stretch>
          </p:blipFill>
          <p:spPr>
            <a:xfrm>
              <a:off x="413467" y="1168172"/>
              <a:ext cx="10225378" cy="5112689"/>
            </a:xfrm>
            <a:prstGeom prst="rect">
              <a:avLst/>
            </a:prstGeom>
          </p:spPr>
        </p:pic>
        <p:pic>
          <p:nvPicPr>
            <p:cNvPr id="9" name="Picture 2"/>
            <p:cNvPicPr>
              <a:picLocks noChangeAspect="1" noChangeArrowheads="1"/>
            </p:cNvPicPr>
            <p:nvPr/>
          </p:nvPicPr>
          <p:blipFill>
            <a:blip r:embed="rId3"/>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現状</a:t>
                </a:r>
                <a:endParaRPr lang="en-US" sz="2000" kern="1200" dirty="0">
                  <a:latin typeface="+mj-lt"/>
                  <a:cs typeface="Calibri" panose="020F0502020204030204" pitchFamily="34" charset="0"/>
                </a:endParaRPr>
              </a:p>
            </p:txBody>
          </p:sp>
        </p:gr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hoek 13"/>
          <p:cNvSpPr/>
          <p:nvPr/>
        </p:nvSpPr>
        <p:spPr>
          <a:xfrm>
            <a:off x="343450" y="2026266"/>
            <a:ext cx="11305310" cy="5324535"/>
          </a:xfrm>
          <a:prstGeom prst="rect">
            <a:avLst/>
          </a:prstGeom>
        </p:spPr>
        <p:txBody>
          <a:bodyPr wrap="square" numCol="4">
            <a:spAutoFit/>
          </a:bodyPr>
          <a:lstStyle/>
          <a:p>
            <a:r>
              <a:rPr lang="nl-BE" dirty="0" err="1" smtClean="0"/>
              <a:t>Austria</a:t>
            </a:r>
            <a:endParaRPr lang="nl-BE" dirty="0" smtClean="0"/>
          </a:p>
          <a:p>
            <a:r>
              <a:rPr lang="nl-BE" dirty="0" err="1" smtClean="0"/>
              <a:t>Belgium</a:t>
            </a:r>
            <a:endParaRPr lang="nl-BE" dirty="0" smtClean="0"/>
          </a:p>
          <a:p>
            <a:r>
              <a:rPr lang="nl-BE" dirty="0" err="1" smtClean="0"/>
              <a:t>Bosnia</a:t>
            </a:r>
            <a:r>
              <a:rPr lang="nl-BE" dirty="0" smtClean="0"/>
              <a:t> Herzegovina</a:t>
            </a:r>
          </a:p>
          <a:p>
            <a:r>
              <a:rPr lang="nl-BE" dirty="0" err="1" smtClean="0"/>
              <a:t>Brazil</a:t>
            </a:r>
            <a:endParaRPr lang="nl-BE" dirty="0" smtClean="0"/>
          </a:p>
          <a:p>
            <a:r>
              <a:rPr lang="nl-BE" dirty="0" smtClean="0"/>
              <a:t>Central </a:t>
            </a:r>
            <a:r>
              <a:rPr lang="nl-BE" dirty="0" err="1" smtClean="0"/>
              <a:t>America</a:t>
            </a:r>
            <a:endParaRPr lang="nl-BE" dirty="0" smtClean="0"/>
          </a:p>
          <a:p>
            <a:r>
              <a:rPr lang="nl-BE" dirty="0" smtClean="0"/>
              <a:t>Colombia</a:t>
            </a:r>
          </a:p>
          <a:p>
            <a:r>
              <a:rPr lang="nl-BE" dirty="0" err="1" smtClean="0"/>
              <a:t>Czech</a:t>
            </a:r>
            <a:r>
              <a:rPr lang="nl-BE" dirty="0" smtClean="0"/>
              <a:t> </a:t>
            </a:r>
            <a:r>
              <a:rPr lang="nl-BE" dirty="0" err="1" smtClean="0"/>
              <a:t>Republic</a:t>
            </a:r>
            <a:endParaRPr lang="nl-BE" dirty="0" smtClean="0"/>
          </a:p>
          <a:p>
            <a:r>
              <a:rPr lang="nl-BE" dirty="0" err="1" smtClean="0"/>
              <a:t>Denmark</a:t>
            </a:r>
            <a:endParaRPr lang="nl-BE" dirty="0" smtClean="0"/>
          </a:p>
          <a:p>
            <a:r>
              <a:rPr lang="nl-BE" dirty="0" err="1" smtClean="0"/>
              <a:t>Estonia</a:t>
            </a:r>
            <a:endParaRPr lang="nl-BE" dirty="0" smtClean="0"/>
          </a:p>
          <a:p>
            <a:r>
              <a:rPr lang="nl-BE" dirty="0" smtClean="0"/>
              <a:t>France</a:t>
            </a:r>
          </a:p>
          <a:p>
            <a:r>
              <a:rPr lang="nl-BE" dirty="0" err="1" smtClean="0"/>
              <a:t>Germany</a:t>
            </a:r>
            <a:endParaRPr lang="nl-BE" dirty="0" smtClean="0"/>
          </a:p>
          <a:p>
            <a:r>
              <a:rPr lang="nl-BE" dirty="0" err="1" smtClean="0"/>
              <a:t>Greece</a:t>
            </a:r>
            <a:endParaRPr lang="nl-BE" dirty="0" smtClean="0"/>
          </a:p>
          <a:p>
            <a:r>
              <a:rPr lang="nl-BE" dirty="0" err="1" smtClean="0"/>
              <a:t>Hungary</a:t>
            </a:r>
            <a:endParaRPr lang="nl-BE" dirty="0" smtClean="0"/>
          </a:p>
          <a:p>
            <a:r>
              <a:rPr lang="nl-BE" dirty="0" smtClean="0"/>
              <a:t>India</a:t>
            </a:r>
          </a:p>
          <a:p>
            <a:r>
              <a:rPr lang="nl-BE" dirty="0" err="1" smtClean="0"/>
              <a:t>Republic</a:t>
            </a:r>
            <a:r>
              <a:rPr lang="nl-BE" dirty="0" smtClean="0"/>
              <a:t> of </a:t>
            </a:r>
            <a:r>
              <a:rPr lang="nl-BE" dirty="0" err="1" smtClean="0"/>
              <a:t>Ireland</a:t>
            </a:r>
            <a:endParaRPr lang="nl-BE" dirty="0" smtClean="0"/>
          </a:p>
          <a:p>
            <a:endParaRPr lang="nl-BE" dirty="0" smtClean="0"/>
          </a:p>
          <a:p>
            <a:endParaRPr lang="nl-BE" dirty="0" smtClean="0"/>
          </a:p>
          <a:p>
            <a:endParaRPr lang="nl-BE" dirty="0" smtClean="0"/>
          </a:p>
          <a:p>
            <a:endParaRPr lang="nl-BE" dirty="0" smtClean="0"/>
          </a:p>
          <a:p>
            <a:r>
              <a:rPr lang="nl-BE" dirty="0" err="1" smtClean="0"/>
              <a:t>Philipp</a:t>
            </a:r>
            <a:r>
              <a:rPr lang="nl-BE" dirty="0" smtClean="0"/>
              <a:t> </a:t>
            </a:r>
            <a:r>
              <a:rPr lang="nl-BE" dirty="0" err="1" smtClean="0"/>
              <a:t>Eller</a:t>
            </a:r>
            <a:endParaRPr lang="nl-BE" dirty="0" smtClean="0"/>
          </a:p>
          <a:p>
            <a:r>
              <a:rPr lang="nl-BE" dirty="0" smtClean="0"/>
              <a:t>Jan De </a:t>
            </a:r>
            <a:r>
              <a:rPr lang="nl-BE" dirty="0" err="1" smtClean="0"/>
              <a:t>Waele</a:t>
            </a:r>
            <a:endParaRPr lang="nl-BE" dirty="0" smtClean="0"/>
          </a:p>
          <a:p>
            <a:r>
              <a:rPr lang="nl-BE" dirty="0" smtClean="0"/>
              <a:t>Peda </a:t>
            </a:r>
            <a:r>
              <a:rPr lang="nl-BE" dirty="0" err="1" smtClean="0"/>
              <a:t>Kovacevic</a:t>
            </a:r>
            <a:endParaRPr lang="nl-BE" dirty="0" smtClean="0"/>
          </a:p>
          <a:p>
            <a:r>
              <a:rPr lang="nl-BE" dirty="0" err="1" smtClean="0"/>
              <a:t>Thiago</a:t>
            </a:r>
            <a:r>
              <a:rPr lang="nl-BE" dirty="0" smtClean="0"/>
              <a:t> </a:t>
            </a:r>
            <a:r>
              <a:rPr lang="nl-BE" dirty="0" err="1" smtClean="0"/>
              <a:t>Lisboa</a:t>
            </a:r>
            <a:endParaRPr lang="nl-BE" dirty="0" smtClean="0"/>
          </a:p>
          <a:p>
            <a:r>
              <a:rPr lang="nl-BE" dirty="0" err="1" smtClean="0"/>
              <a:t>Jorge</a:t>
            </a:r>
            <a:r>
              <a:rPr lang="nl-BE" dirty="0" smtClean="0"/>
              <a:t> Hidalgo</a:t>
            </a:r>
          </a:p>
          <a:p>
            <a:r>
              <a:rPr lang="nl-BE" dirty="0" smtClean="0"/>
              <a:t>Mario </a:t>
            </a:r>
            <a:r>
              <a:rPr lang="nl-BE" dirty="0" err="1" smtClean="0"/>
              <a:t>Arias</a:t>
            </a:r>
            <a:endParaRPr lang="nl-BE" dirty="0" smtClean="0"/>
          </a:p>
          <a:p>
            <a:r>
              <a:rPr lang="nl-BE" dirty="0" err="1" smtClean="0"/>
              <a:t>Michal</a:t>
            </a:r>
            <a:r>
              <a:rPr lang="nl-BE" dirty="0" smtClean="0"/>
              <a:t> </a:t>
            </a:r>
            <a:r>
              <a:rPr lang="nl-BE" dirty="0" err="1" smtClean="0"/>
              <a:t>Lips</a:t>
            </a:r>
            <a:endParaRPr lang="nl-BE" dirty="0" smtClean="0"/>
          </a:p>
          <a:p>
            <a:r>
              <a:rPr lang="nl-BE" dirty="0" err="1" smtClean="0"/>
              <a:t>Morten</a:t>
            </a:r>
            <a:r>
              <a:rPr lang="nl-BE" dirty="0" smtClean="0"/>
              <a:t> </a:t>
            </a:r>
            <a:r>
              <a:rPr lang="nl-BE" dirty="0" err="1" smtClean="0"/>
              <a:t>Steensen</a:t>
            </a:r>
            <a:endParaRPr lang="nl-BE" dirty="0" smtClean="0"/>
          </a:p>
          <a:p>
            <a:r>
              <a:rPr lang="nl-BE" dirty="0" smtClean="0"/>
              <a:t>Joel </a:t>
            </a:r>
            <a:r>
              <a:rPr lang="nl-BE" dirty="0" err="1" smtClean="0"/>
              <a:t>Starkopf</a:t>
            </a:r>
            <a:endParaRPr lang="nl-BE" dirty="0" smtClean="0"/>
          </a:p>
          <a:p>
            <a:r>
              <a:rPr lang="nl-BE" dirty="0" smtClean="0"/>
              <a:t>Marc </a:t>
            </a:r>
            <a:r>
              <a:rPr lang="nl-BE" dirty="0" err="1" smtClean="0"/>
              <a:t>Leone</a:t>
            </a:r>
            <a:endParaRPr lang="nl-BE" dirty="0" smtClean="0"/>
          </a:p>
          <a:p>
            <a:r>
              <a:rPr lang="nl-BE" dirty="0" smtClean="0"/>
              <a:t>Maria </a:t>
            </a:r>
            <a:r>
              <a:rPr lang="nl-BE" dirty="0" err="1" smtClean="0"/>
              <a:t>Deja</a:t>
            </a:r>
            <a:endParaRPr lang="nl-BE" dirty="0" smtClean="0"/>
          </a:p>
          <a:p>
            <a:r>
              <a:rPr lang="nl-BE" dirty="0" smtClean="0"/>
              <a:t>George </a:t>
            </a:r>
            <a:r>
              <a:rPr lang="nl-BE" dirty="0" err="1" smtClean="0"/>
              <a:t>Dimopoulos</a:t>
            </a:r>
            <a:endParaRPr lang="nl-BE" dirty="0" smtClean="0"/>
          </a:p>
          <a:p>
            <a:r>
              <a:rPr lang="nl-BE" dirty="0" err="1" smtClean="0"/>
              <a:t>Akos</a:t>
            </a:r>
            <a:r>
              <a:rPr lang="nl-BE" dirty="0" smtClean="0"/>
              <a:t> </a:t>
            </a:r>
            <a:r>
              <a:rPr lang="nl-BE" dirty="0" err="1" smtClean="0"/>
              <a:t>Csomos</a:t>
            </a:r>
            <a:endParaRPr lang="nl-BE" dirty="0" smtClean="0"/>
          </a:p>
          <a:p>
            <a:r>
              <a:rPr lang="nl-BE" dirty="0" err="1" smtClean="0"/>
              <a:t>Kapil</a:t>
            </a:r>
            <a:r>
              <a:rPr lang="nl-BE" dirty="0" smtClean="0"/>
              <a:t> </a:t>
            </a:r>
            <a:r>
              <a:rPr lang="nl-BE" dirty="0" err="1" smtClean="0"/>
              <a:t>Zirpe</a:t>
            </a:r>
            <a:endParaRPr lang="nl-BE" dirty="0" smtClean="0"/>
          </a:p>
          <a:p>
            <a:r>
              <a:rPr lang="nl-BE" dirty="0" err="1" smtClean="0"/>
              <a:t>Ignacio</a:t>
            </a:r>
            <a:r>
              <a:rPr lang="nl-BE" dirty="0" smtClean="0"/>
              <a:t> </a:t>
            </a:r>
            <a:r>
              <a:rPr lang="nl-BE" dirty="0" err="1" smtClean="0"/>
              <a:t>Martin-Loeches</a:t>
            </a:r>
            <a:endParaRPr lang="nl-BE" dirty="0" smtClean="0"/>
          </a:p>
          <a:p>
            <a:endParaRPr lang="nl-BE" dirty="0" smtClean="0"/>
          </a:p>
          <a:p>
            <a:endParaRPr lang="nl-BE" dirty="0" smtClean="0"/>
          </a:p>
          <a:p>
            <a:endParaRPr lang="nl-BE" dirty="0" smtClean="0"/>
          </a:p>
          <a:p>
            <a:endParaRPr lang="nl-BE" dirty="0" smtClean="0"/>
          </a:p>
          <a:p>
            <a:r>
              <a:rPr lang="ja-JP" altLang="en-US" dirty="0" smtClean="0"/>
              <a:t>日本</a:t>
            </a:r>
            <a:endParaRPr lang="en-US" altLang="ja-JP" dirty="0" smtClean="0"/>
          </a:p>
          <a:p>
            <a:r>
              <a:rPr lang="nl-BE" dirty="0" smtClean="0"/>
              <a:t>Lithuania</a:t>
            </a:r>
          </a:p>
          <a:p>
            <a:r>
              <a:rPr lang="nl-BE" dirty="0" smtClean="0"/>
              <a:t>Mexico</a:t>
            </a:r>
          </a:p>
          <a:p>
            <a:r>
              <a:rPr lang="nl-BE" dirty="0" err="1" smtClean="0"/>
              <a:t>Netherlands</a:t>
            </a:r>
            <a:endParaRPr lang="nl-BE" dirty="0" smtClean="0"/>
          </a:p>
          <a:p>
            <a:r>
              <a:rPr lang="nl-BE" dirty="0" err="1" smtClean="0"/>
              <a:t>Poland</a:t>
            </a:r>
            <a:endParaRPr lang="nl-BE" dirty="0" smtClean="0"/>
          </a:p>
          <a:p>
            <a:r>
              <a:rPr lang="nl-BE" dirty="0" smtClean="0"/>
              <a:t>Portugal</a:t>
            </a:r>
          </a:p>
          <a:p>
            <a:r>
              <a:rPr lang="nl-BE" dirty="0" err="1" smtClean="0"/>
              <a:t>Romania</a:t>
            </a:r>
            <a:endParaRPr lang="nl-BE" dirty="0" smtClean="0"/>
          </a:p>
          <a:p>
            <a:r>
              <a:rPr lang="nl-BE" dirty="0" smtClean="0"/>
              <a:t>Spain</a:t>
            </a:r>
          </a:p>
          <a:p>
            <a:r>
              <a:rPr lang="nl-BE" dirty="0" err="1" smtClean="0"/>
              <a:t>Sweden</a:t>
            </a:r>
            <a:endParaRPr lang="nl-BE" dirty="0" smtClean="0"/>
          </a:p>
          <a:p>
            <a:r>
              <a:rPr lang="nl-BE" dirty="0" err="1" smtClean="0"/>
              <a:t>Turkey</a:t>
            </a:r>
            <a:endParaRPr lang="nl-BE" dirty="0" smtClean="0"/>
          </a:p>
          <a:p>
            <a:r>
              <a:rPr lang="nl-BE" dirty="0" smtClean="0"/>
              <a:t>United </a:t>
            </a:r>
            <a:r>
              <a:rPr lang="nl-BE" dirty="0" err="1" smtClean="0"/>
              <a:t>Kingdom</a:t>
            </a:r>
            <a:endParaRPr lang="nl-BE" dirty="0" smtClean="0"/>
          </a:p>
          <a:p>
            <a:endParaRPr lang="nl-BE" dirty="0" smtClean="0"/>
          </a:p>
          <a:p>
            <a:endParaRPr lang="nl-BE" dirty="0" smtClean="0"/>
          </a:p>
          <a:p>
            <a:endParaRPr lang="nl-BE" dirty="0" smtClean="0"/>
          </a:p>
          <a:p>
            <a:endParaRPr lang="nl-BE" dirty="0" smtClean="0"/>
          </a:p>
          <a:p>
            <a:endParaRPr lang="nl-BE" dirty="0" smtClean="0"/>
          </a:p>
          <a:p>
            <a:endParaRPr lang="nl-BE" dirty="0" smtClean="0"/>
          </a:p>
          <a:p>
            <a:endParaRPr lang="nl-BE" dirty="0" smtClean="0"/>
          </a:p>
          <a:p>
            <a:endParaRPr lang="nl-BE" dirty="0" smtClean="0"/>
          </a:p>
          <a:p>
            <a:r>
              <a:rPr lang="ja-JP" altLang="en-US" dirty="0" smtClean="0"/>
              <a:t>藤谷茂樹</a:t>
            </a:r>
            <a:endParaRPr lang="nl-BE" dirty="0" smtClean="0"/>
          </a:p>
          <a:p>
            <a:r>
              <a:rPr lang="nl-BE" dirty="0" err="1" smtClean="0"/>
              <a:t>Vosylius</a:t>
            </a:r>
            <a:r>
              <a:rPr lang="nl-BE" dirty="0" smtClean="0"/>
              <a:t> </a:t>
            </a:r>
            <a:r>
              <a:rPr lang="nl-BE" dirty="0" err="1" smtClean="0"/>
              <a:t>Saulius</a:t>
            </a:r>
            <a:endParaRPr lang="nl-BE" dirty="0" smtClean="0"/>
          </a:p>
          <a:p>
            <a:r>
              <a:rPr lang="nl-BE" dirty="0" smtClean="0"/>
              <a:t>Claudia </a:t>
            </a:r>
            <a:r>
              <a:rPr lang="nl-BE" dirty="0" err="1" smtClean="0"/>
              <a:t>Olvera</a:t>
            </a:r>
            <a:endParaRPr lang="nl-BE" dirty="0" smtClean="0"/>
          </a:p>
          <a:p>
            <a:r>
              <a:rPr lang="nl-BE" dirty="0" smtClean="0"/>
              <a:t>Jeroen Schouten</a:t>
            </a:r>
          </a:p>
          <a:p>
            <a:r>
              <a:rPr lang="nl-BE" dirty="0" err="1" smtClean="0"/>
              <a:t>Andrei</a:t>
            </a:r>
            <a:r>
              <a:rPr lang="nl-BE" dirty="0" smtClean="0"/>
              <a:t> </a:t>
            </a:r>
            <a:r>
              <a:rPr lang="nl-BE" dirty="0" err="1" smtClean="0"/>
              <a:t>Mikstacki</a:t>
            </a:r>
            <a:endParaRPr lang="nl-BE" dirty="0" smtClean="0"/>
          </a:p>
          <a:p>
            <a:r>
              <a:rPr lang="nl-BE" dirty="0" err="1" smtClean="0"/>
              <a:t>Jose-Arthur</a:t>
            </a:r>
            <a:r>
              <a:rPr lang="nl-BE" dirty="0" smtClean="0"/>
              <a:t> </a:t>
            </a:r>
            <a:r>
              <a:rPr lang="nl-BE" dirty="0" err="1" smtClean="0"/>
              <a:t>Paiva</a:t>
            </a:r>
            <a:endParaRPr lang="nl-BE" dirty="0" smtClean="0"/>
          </a:p>
          <a:p>
            <a:r>
              <a:rPr lang="nl-BE" dirty="0" smtClean="0"/>
              <a:t>Dana </a:t>
            </a:r>
            <a:r>
              <a:rPr lang="nl-BE" dirty="0" err="1" smtClean="0"/>
              <a:t>Tomescu</a:t>
            </a:r>
            <a:endParaRPr lang="nl-BE" dirty="0" smtClean="0"/>
          </a:p>
          <a:p>
            <a:r>
              <a:rPr lang="nl-BE" dirty="0" smtClean="0"/>
              <a:t>Jose </a:t>
            </a:r>
            <a:r>
              <a:rPr lang="nl-BE" dirty="0" err="1" smtClean="0"/>
              <a:t>Garnacho-Montero</a:t>
            </a:r>
            <a:r>
              <a:rPr lang="nl-BE" dirty="0" smtClean="0"/>
              <a:t> </a:t>
            </a:r>
          </a:p>
          <a:p>
            <a:r>
              <a:rPr lang="nl-BE" dirty="0" smtClean="0"/>
              <a:t>Fredrik </a:t>
            </a:r>
            <a:r>
              <a:rPr lang="nl-BE" dirty="0" err="1" smtClean="0"/>
              <a:t>Sjovall</a:t>
            </a:r>
            <a:endParaRPr lang="nl-BE" dirty="0" smtClean="0"/>
          </a:p>
          <a:p>
            <a:r>
              <a:rPr lang="nl-BE" dirty="0" err="1" smtClean="0"/>
              <a:t>Murat</a:t>
            </a:r>
            <a:r>
              <a:rPr lang="nl-BE" dirty="0" smtClean="0"/>
              <a:t> </a:t>
            </a:r>
            <a:r>
              <a:rPr lang="nl-BE" dirty="0" err="1" smtClean="0"/>
              <a:t>Akova</a:t>
            </a:r>
            <a:endParaRPr lang="nl-BE" dirty="0" smtClean="0"/>
          </a:p>
          <a:p>
            <a:r>
              <a:rPr lang="nl-BE" dirty="0" err="1" smtClean="0"/>
              <a:t>Maurizio</a:t>
            </a:r>
            <a:r>
              <a:rPr lang="nl-BE" dirty="0" smtClean="0"/>
              <a:t> </a:t>
            </a:r>
            <a:r>
              <a:rPr lang="nl-BE" dirty="0" err="1" smtClean="0"/>
              <a:t>Cecconi</a:t>
            </a:r>
            <a:r>
              <a:rPr lang="nl-BE" dirty="0" smtClean="0"/>
              <a:t> </a:t>
            </a:r>
          </a:p>
        </p:txBody>
      </p:sp>
      <p:grpSp>
        <p:nvGrpSpPr>
          <p:cNvPr id="19" name="Groep 18"/>
          <p:cNvGrpSpPr/>
          <p:nvPr/>
        </p:nvGrpSpPr>
        <p:grpSpPr>
          <a:xfrm>
            <a:off x="0" y="344135"/>
            <a:ext cx="12192000" cy="5905590"/>
            <a:chOff x="0" y="344135"/>
            <a:chExt cx="12192000" cy="5905590"/>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現状</a:t>
                </a:r>
                <a:endParaRPr lang="en-US" sz="2000" kern="1200" dirty="0">
                  <a:latin typeface="+mj-lt"/>
                  <a:cs typeface="Calibri" panose="020F0502020204030204" pitchFamily="34" charset="0"/>
                </a:endParaRPr>
              </a:p>
            </p:txBody>
          </p:sp>
        </p:grpSp>
        <p:sp>
          <p:nvSpPr>
            <p:cNvPr id="10" name="Tekstvak 9"/>
            <p:cNvSpPr txBox="1"/>
            <p:nvPr/>
          </p:nvSpPr>
          <p:spPr>
            <a:xfrm>
              <a:off x="0" y="1598230"/>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国際コーディネーター</a:t>
              </a:r>
              <a:endParaRPr lang="nl-BE" sz="2000" dirty="0">
                <a:solidFill>
                  <a:schemeClr val="bg1"/>
                </a:solidFill>
                <a:latin typeface="+mj-lt"/>
              </a:endParaRPr>
            </a:p>
          </p:txBody>
        </p:sp>
        <p:cxnSp>
          <p:nvCxnSpPr>
            <p:cNvPr id="15" name="Straight Connector 6"/>
            <p:cNvCxnSpPr/>
            <p:nvPr/>
          </p:nvCxnSpPr>
          <p:spPr>
            <a:xfrm>
              <a:off x="5605670" y="2051437"/>
              <a:ext cx="31805" cy="41982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ep 13"/>
          <p:cNvGrpSpPr/>
          <p:nvPr/>
        </p:nvGrpSpPr>
        <p:grpSpPr>
          <a:xfrm>
            <a:off x="0" y="344135"/>
            <a:ext cx="12192000" cy="5677052"/>
            <a:chOff x="0" y="344135"/>
            <a:chExt cx="12192000" cy="5677052"/>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endParaRPr lang="nl-BE" sz="2000" dirty="0">
                <a:solidFill>
                  <a:schemeClr val="bg1"/>
                </a:solidFill>
                <a:latin typeface="+mj-lt"/>
              </a:endParaRPr>
            </a:p>
          </p:txBody>
        </p:sp>
        <p:sp>
          <p:nvSpPr>
            <p:cNvPr id="13" name="Tekstvak 12"/>
            <p:cNvSpPr txBox="1"/>
            <p:nvPr/>
          </p:nvSpPr>
          <p:spPr>
            <a:xfrm>
              <a:off x="197925" y="2235535"/>
              <a:ext cx="11887200" cy="3785652"/>
            </a:xfrm>
            <a:prstGeom prst="rect">
              <a:avLst/>
            </a:prstGeom>
            <a:noFill/>
          </p:spPr>
          <p:txBody>
            <a:bodyPr wrap="square" rtlCol="0">
              <a:spAutoFit/>
            </a:bodyPr>
            <a:lstStyle/>
            <a:p>
              <a:pPr>
                <a:lnSpc>
                  <a:spcPct val="150000"/>
                </a:lnSpc>
                <a:buFont typeface="Wingdings" pitchFamily="2" charset="2"/>
                <a:buChar char="§"/>
              </a:pPr>
              <a:r>
                <a:rPr lang="en-US" sz="2000" dirty="0" smtClean="0"/>
                <a:t> </a:t>
              </a:r>
              <a:r>
                <a:rPr lang="ja-JP" altLang="en-US" sz="2000" dirty="0" smtClean="0"/>
                <a:t>多施設国際観察コホート研究</a:t>
              </a:r>
              <a:endParaRPr lang="en-US" altLang="ja-JP" sz="2000" dirty="0" smtClean="0"/>
            </a:p>
            <a:p>
              <a:pPr>
                <a:lnSpc>
                  <a:spcPct val="150000"/>
                </a:lnSpc>
                <a:buFont typeface="Wingdings" pitchFamily="2" charset="2"/>
                <a:buChar char="§"/>
              </a:pPr>
              <a:endParaRPr lang="en-US" sz="2000" dirty="0" smtClean="0"/>
            </a:p>
            <a:p>
              <a:pPr>
                <a:lnSpc>
                  <a:spcPct val="150000"/>
                </a:lnSpc>
                <a:buFont typeface="Wingdings" pitchFamily="2" charset="2"/>
                <a:buChar char="§"/>
              </a:pPr>
              <a:r>
                <a:rPr lang="en-US" sz="2000" dirty="0" smtClean="0"/>
                <a:t>ESICM</a:t>
              </a:r>
              <a:r>
                <a:rPr lang="ja-JP" altLang="en-US" sz="2000" dirty="0"/>
                <a:t>承認</a:t>
              </a:r>
              <a:endParaRPr lang="en-US" sz="2000" dirty="0" smtClean="0"/>
            </a:p>
            <a:p>
              <a:pPr>
                <a:lnSpc>
                  <a:spcPct val="150000"/>
                </a:lnSpc>
                <a:buFont typeface="Wingdings" pitchFamily="2" charset="2"/>
                <a:buChar char="§"/>
              </a:pPr>
              <a:endParaRPr lang="en-US" sz="2000" dirty="0" smtClean="0"/>
            </a:p>
            <a:p>
              <a:pPr>
                <a:lnSpc>
                  <a:spcPct val="150000"/>
                </a:lnSpc>
                <a:buFont typeface="Wingdings" pitchFamily="2" charset="2"/>
                <a:buChar char="§"/>
              </a:pPr>
              <a:r>
                <a:rPr lang="en-US" sz="2000" dirty="0" smtClean="0"/>
                <a:t> </a:t>
              </a:r>
              <a:r>
                <a:rPr lang="ja-JP" altLang="en-US" sz="2000" dirty="0" smtClean="0"/>
                <a:t>対象患者</a:t>
              </a:r>
              <a:endParaRPr lang="en-US" altLang="ja-JP" sz="2000" dirty="0" smtClean="0"/>
            </a:p>
            <a:p>
              <a:pPr lvl="1">
                <a:lnSpc>
                  <a:spcPct val="150000"/>
                </a:lnSpc>
                <a:buFont typeface="Wingdings" pitchFamily="2" charset="2"/>
                <a:buChar char="§"/>
              </a:pPr>
              <a:r>
                <a:rPr lang="ja-JP" altLang="en-US" sz="2000" b="1" dirty="0" smtClean="0"/>
                <a:t>重症患者</a:t>
              </a:r>
              <a:endParaRPr lang="en-US" altLang="ja-JP" sz="2000" b="1" dirty="0" smtClean="0"/>
            </a:p>
            <a:p>
              <a:pPr lvl="1">
                <a:lnSpc>
                  <a:spcPct val="150000"/>
                </a:lnSpc>
                <a:buFont typeface="Wingdings" pitchFamily="2" charset="2"/>
                <a:buChar char="§"/>
              </a:pPr>
              <a:r>
                <a:rPr lang="ja-JP" altLang="en-US" sz="2000" b="1" dirty="0" smtClean="0"/>
                <a:t>経験的</a:t>
              </a:r>
              <a:r>
                <a:rPr lang="ja-JP" altLang="en-US" sz="2000" b="1" dirty="0"/>
                <a:t>抗菌</a:t>
              </a:r>
              <a:r>
                <a:rPr lang="ja-JP" altLang="en-US" sz="2000" b="1" dirty="0" smtClean="0"/>
                <a:t>薬治療を</a:t>
              </a:r>
              <a:r>
                <a:rPr lang="ja-JP" altLang="en-US" sz="2000" b="1" dirty="0"/>
                <a:t>受</a:t>
              </a:r>
              <a:r>
                <a:rPr lang="ja-JP" altLang="en-US" sz="2000" b="1" dirty="0" smtClean="0"/>
                <a:t>けている患者</a:t>
              </a:r>
              <a:endParaRPr lang="en-US" sz="2000" dirty="0" smtClean="0"/>
            </a:p>
            <a:p>
              <a:pPr lvl="1">
                <a:lnSpc>
                  <a:spcPct val="150000"/>
                </a:lnSpc>
                <a:buFont typeface="Wingdings" pitchFamily="2" charset="2"/>
                <a:buChar char="§"/>
              </a:pPr>
              <a:r>
                <a:rPr lang="en-US" altLang="ja-JP" sz="2000" dirty="0" smtClean="0"/>
                <a:t>ICU</a:t>
              </a:r>
              <a:r>
                <a:rPr lang="ja-JP" altLang="en-US" sz="2000" dirty="0" smtClean="0"/>
                <a:t>入室中で</a:t>
              </a:r>
              <a:r>
                <a:rPr lang="ja-JP" altLang="en-US" sz="2000" b="1" dirty="0" smtClean="0"/>
                <a:t>感染症が疑われる、あるいは確定診断されている</a:t>
              </a:r>
              <a:r>
                <a:rPr lang="ja-JP" altLang="en-US" sz="2000" dirty="0" smtClean="0"/>
                <a:t>患者</a:t>
              </a:r>
              <a:endParaRPr lang="en-US" altLang="ja-JP" sz="2000" dirty="0" smtClean="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4212905454"/>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3616851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ep 35"/>
          <p:cNvGrpSpPr/>
          <p:nvPr/>
        </p:nvGrpSpPr>
        <p:grpSpPr>
          <a:xfrm>
            <a:off x="27190" y="344135"/>
            <a:ext cx="12164809" cy="4119392"/>
            <a:chOff x="27190" y="344135"/>
            <a:chExt cx="12164809" cy="4119392"/>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kern="1200" dirty="0" smtClean="0">
                    <a:latin typeface="+mj-lt"/>
                    <a:cs typeface="Calibri" panose="020F0502020204030204" pitchFamily="34" charset="0"/>
                  </a:rPr>
                  <a:t>スケジュール</a:t>
                </a:r>
                <a:endParaRPr lang="en-US" sz="2000" kern="1200" dirty="0">
                  <a:latin typeface="+mj-lt"/>
                  <a:cs typeface="Calibri" panose="020F0502020204030204" pitchFamily="34" charset="0"/>
                </a:endParaRPr>
              </a:p>
            </p:txBody>
          </p:sp>
        </p:grpSp>
        <p:sp>
          <p:nvSpPr>
            <p:cNvPr id="14" name="PIJL-RECHTS 13"/>
            <p:cNvSpPr/>
            <p:nvPr/>
          </p:nvSpPr>
          <p:spPr>
            <a:xfrm>
              <a:off x="5878286" y="3526970"/>
              <a:ext cx="6183843" cy="226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9" name="Tekstvak 18"/>
            <p:cNvSpPr txBox="1"/>
            <p:nvPr/>
          </p:nvSpPr>
          <p:spPr>
            <a:xfrm>
              <a:off x="7399676" y="2156553"/>
              <a:ext cx="2046743" cy="830997"/>
            </a:xfrm>
            <a:prstGeom prst="rect">
              <a:avLst/>
            </a:prstGeom>
            <a:noFill/>
          </p:spPr>
          <p:txBody>
            <a:bodyPr wrap="square" rtlCol="0">
              <a:spAutoFit/>
            </a:bodyPr>
            <a:lstStyle/>
            <a:p>
              <a:pPr algn="ctr">
                <a:lnSpc>
                  <a:spcPct val="150000"/>
                </a:lnSpc>
              </a:pPr>
              <a:r>
                <a:rPr lang="en-US" altLang="ja-JP" sz="1600" b="1" dirty="0" smtClean="0">
                  <a:latin typeface="+mj-lt"/>
                </a:rPr>
                <a:t>2016</a:t>
              </a:r>
              <a:r>
                <a:rPr lang="ja-JP" altLang="en-US" sz="1600" b="1" dirty="0" smtClean="0">
                  <a:latin typeface="+mj-lt"/>
                </a:rPr>
                <a:t>年</a:t>
              </a:r>
              <a:r>
                <a:rPr lang="en-US" altLang="ja-JP" sz="1600" b="1" dirty="0" smtClean="0">
                  <a:latin typeface="+mj-lt"/>
                </a:rPr>
                <a:t>10</a:t>
              </a:r>
              <a:r>
                <a:rPr lang="ja-JP" altLang="en-US" sz="1600" b="1" dirty="0" smtClean="0">
                  <a:latin typeface="+mj-lt"/>
                </a:rPr>
                <a:t>月</a:t>
              </a:r>
              <a:r>
                <a:rPr lang="en-US" altLang="ja-JP" sz="1600" b="1" dirty="0" smtClean="0">
                  <a:latin typeface="+mj-lt"/>
                </a:rPr>
                <a:t>4</a:t>
              </a:r>
              <a:r>
                <a:rPr lang="ja-JP" altLang="en-US" sz="1600" b="1" dirty="0" smtClean="0">
                  <a:latin typeface="+mj-lt"/>
                </a:rPr>
                <a:t>日</a:t>
              </a:r>
              <a:endParaRPr lang="en-US" altLang="ja-JP" sz="1600" b="1" dirty="0" smtClean="0">
                <a:latin typeface="+mj-lt"/>
              </a:endParaRPr>
            </a:p>
            <a:p>
              <a:pPr algn="ctr">
                <a:lnSpc>
                  <a:spcPct val="150000"/>
                </a:lnSpc>
              </a:pPr>
              <a:r>
                <a:rPr lang="ja-JP" altLang="en-US" sz="1600" dirty="0" smtClean="0">
                  <a:latin typeface="+mj-lt"/>
                </a:rPr>
                <a:t>ミラノにてキックオフ</a:t>
              </a:r>
              <a:endParaRPr lang="en-US" sz="1600" dirty="0">
                <a:latin typeface="+mj-lt"/>
              </a:endParaRPr>
            </a:p>
          </p:txBody>
        </p:sp>
        <p:sp>
          <p:nvSpPr>
            <p:cNvPr id="23" name="PIJL-OMHOOG 22"/>
            <p:cNvSpPr/>
            <p:nvPr/>
          </p:nvSpPr>
          <p:spPr>
            <a:xfrm rot="10800000" flipH="1" flipV="1">
              <a:off x="8423048" y="3087758"/>
              <a:ext cx="64276" cy="4280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5" name="Tekstvak 34"/>
            <p:cNvSpPr txBox="1"/>
            <p:nvPr/>
          </p:nvSpPr>
          <p:spPr>
            <a:xfrm>
              <a:off x="201881" y="985652"/>
              <a:ext cx="5367646" cy="3477875"/>
            </a:xfrm>
            <a:prstGeom prst="rect">
              <a:avLst/>
            </a:prstGeom>
            <a:noFill/>
          </p:spPr>
          <p:txBody>
            <a:bodyPr wrap="square" rtlCol="0">
              <a:spAutoFit/>
            </a:bodyPr>
            <a:lstStyle/>
            <a:p>
              <a:r>
                <a:rPr lang="ja-JP" altLang="en-US" sz="2000" dirty="0" smtClean="0">
                  <a:latin typeface="+mj-lt"/>
                </a:rPr>
                <a:t>現在までに行われたこと</a:t>
              </a:r>
              <a:endParaRPr lang="en-US" altLang="ja-JP" sz="2000" dirty="0" smtClean="0">
                <a:latin typeface="+mj-lt"/>
              </a:endParaRPr>
            </a:p>
            <a:p>
              <a:r>
                <a:rPr lang="en-US" sz="2000" dirty="0" smtClean="0">
                  <a:latin typeface="+mj-lt"/>
                </a:rPr>
                <a:t> </a:t>
              </a:r>
            </a:p>
            <a:p>
              <a:pPr>
                <a:buFont typeface="Wingdings" pitchFamily="2" charset="2"/>
                <a:buChar char="§"/>
              </a:pPr>
              <a:r>
                <a:rPr lang="en-US" sz="2000" dirty="0" smtClean="0">
                  <a:latin typeface="+mj-lt"/>
                </a:rPr>
                <a:t> </a:t>
              </a:r>
              <a:r>
                <a:rPr lang="ja-JP" altLang="en-US" sz="2000" dirty="0">
                  <a:latin typeface="+mj-lt"/>
                </a:rPr>
                <a:t>プロトコール</a:t>
              </a:r>
              <a:endParaRPr lang="en-US" sz="2000" dirty="0" smtClean="0">
                <a:latin typeface="+mj-lt"/>
              </a:endParaRPr>
            </a:p>
            <a:p>
              <a:pPr>
                <a:buFont typeface="Wingdings" pitchFamily="2" charset="2"/>
                <a:buChar char="§"/>
              </a:pPr>
              <a:r>
                <a:rPr lang="en-US" sz="2000" dirty="0" smtClean="0">
                  <a:latin typeface="+mj-lt"/>
                </a:rPr>
                <a:t> </a:t>
              </a:r>
              <a:r>
                <a:rPr lang="ja-JP" altLang="en-US" sz="2000" dirty="0" smtClean="0">
                  <a:latin typeface="+mj-lt"/>
                </a:rPr>
                <a:t>ケースレポートフォーム、センターレポートフォーム</a:t>
              </a:r>
              <a:endParaRPr lang="en-US" altLang="ja-JP" sz="2000" dirty="0" smtClean="0">
                <a:latin typeface="+mj-lt"/>
              </a:endParaRPr>
            </a:p>
            <a:p>
              <a:pPr>
                <a:buFont typeface="Wingdings" pitchFamily="2" charset="2"/>
                <a:buChar char="§"/>
              </a:pPr>
              <a:r>
                <a:rPr lang="en-US" sz="2000" dirty="0" smtClean="0">
                  <a:latin typeface="+mj-lt"/>
                </a:rPr>
                <a:t> </a:t>
              </a:r>
              <a:r>
                <a:rPr lang="ja-JP" altLang="en-US" sz="2000" dirty="0" smtClean="0">
                  <a:latin typeface="+mj-lt"/>
                </a:rPr>
                <a:t>登録方法</a:t>
              </a:r>
              <a:endParaRPr lang="en-US" altLang="ja-JP" sz="2000" dirty="0" smtClean="0">
                <a:latin typeface="+mj-lt"/>
              </a:endParaRPr>
            </a:p>
            <a:p>
              <a:pPr>
                <a:buFont typeface="Wingdings" pitchFamily="2" charset="2"/>
                <a:buChar char="§"/>
              </a:pPr>
              <a:r>
                <a:rPr lang="en-US" sz="2000" dirty="0" smtClean="0">
                  <a:latin typeface="+mj-lt"/>
                </a:rPr>
                <a:t> </a:t>
              </a:r>
              <a:r>
                <a:rPr lang="en-US" sz="2000" dirty="0" smtClean="0">
                  <a:latin typeface="+mj-lt"/>
                  <a:hlinkClick r:id="rId3"/>
                </a:rPr>
                <a:t>www.dianastudy.ugent.be</a:t>
              </a:r>
              <a:endParaRPr lang="en-US" sz="2000" dirty="0" smtClean="0">
                <a:latin typeface="+mj-lt"/>
              </a:endParaRPr>
            </a:p>
            <a:p>
              <a:pPr>
                <a:buFont typeface="Wingdings" pitchFamily="2" charset="2"/>
                <a:buChar char="§"/>
              </a:pPr>
              <a:r>
                <a:rPr lang="en-US" sz="2000" dirty="0" smtClean="0">
                  <a:latin typeface="+mj-lt"/>
                </a:rPr>
                <a:t> ESICM</a:t>
              </a:r>
              <a:r>
                <a:rPr lang="ja-JP" altLang="en-US" sz="2000" dirty="0" smtClean="0">
                  <a:latin typeface="+mj-lt"/>
                </a:rPr>
                <a:t>の承認</a:t>
              </a:r>
              <a:endParaRPr lang="en-US" sz="2000" dirty="0" smtClean="0">
                <a:latin typeface="+mj-lt"/>
              </a:endParaRPr>
            </a:p>
            <a:p>
              <a:pPr>
                <a:buFont typeface="Wingdings" pitchFamily="2" charset="2"/>
                <a:buChar char="§"/>
              </a:pPr>
              <a:r>
                <a:rPr lang="en-US" sz="2000" dirty="0" smtClean="0">
                  <a:latin typeface="+mj-lt"/>
                </a:rPr>
                <a:t>Ghent</a:t>
              </a:r>
              <a:r>
                <a:rPr lang="ja-JP" altLang="en-US" sz="2000" dirty="0" smtClean="0">
                  <a:latin typeface="+mj-lt"/>
                </a:rPr>
                <a:t>病院の倫理委員会の承認</a:t>
              </a:r>
              <a:endParaRPr lang="en-US" sz="2000" dirty="0" smtClean="0">
                <a:latin typeface="+mj-lt"/>
              </a:endParaRPr>
            </a:p>
            <a:p>
              <a:pPr>
                <a:buFont typeface="Wingdings" pitchFamily="2" charset="2"/>
                <a:buChar char="§"/>
              </a:pPr>
              <a:r>
                <a:rPr lang="en-US" sz="2000" dirty="0" smtClean="0">
                  <a:latin typeface="+mj-lt"/>
                </a:rPr>
                <a:t> </a:t>
              </a:r>
              <a:r>
                <a:rPr lang="ja-JP" altLang="en-US" sz="2000" dirty="0" smtClean="0">
                  <a:latin typeface="+mj-lt"/>
                </a:rPr>
                <a:t>電子レポートフォームの作成</a:t>
              </a:r>
              <a:endParaRPr lang="en-US" sz="2000" dirty="0" smtClean="0">
                <a:latin typeface="+mj-lt"/>
              </a:endParaRPr>
            </a:p>
            <a:p>
              <a:pPr>
                <a:buFont typeface="Wingdings" pitchFamily="2" charset="2"/>
                <a:buChar char="§"/>
              </a:pPr>
              <a:r>
                <a:rPr lang="en-US" sz="2000" dirty="0" smtClean="0">
                  <a:latin typeface="+mj-lt"/>
                </a:rPr>
                <a:t>clinicaltrials.gov (NCT02920463)</a:t>
              </a:r>
              <a:r>
                <a:rPr lang="ja-JP" altLang="en-US" sz="2000" dirty="0" err="1" smtClean="0">
                  <a:latin typeface="+mj-lt"/>
                </a:rPr>
                <a:t>への</a:t>
              </a:r>
              <a:r>
                <a:rPr lang="ja-JP" altLang="en-US" sz="2000" dirty="0" smtClean="0">
                  <a:latin typeface="+mj-lt"/>
                </a:rPr>
                <a:t>登録</a:t>
              </a:r>
              <a:endParaRPr lang="en-US" sz="2000" dirty="0" smtClean="0">
                <a:latin typeface="+mj-lt"/>
              </a:endParaRPr>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ep 33"/>
          <p:cNvGrpSpPr/>
          <p:nvPr/>
        </p:nvGrpSpPr>
        <p:grpSpPr>
          <a:xfrm>
            <a:off x="0" y="344135"/>
            <a:ext cx="12191999" cy="6142091"/>
            <a:chOff x="0" y="344135"/>
            <a:chExt cx="12191999" cy="6142091"/>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スケジュール</a:t>
                </a:r>
                <a:endParaRPr lang="en-US" sz="2000" kern="1200" dirty="0">
                  <a:latin typeface="+mj-lt"/>
                  <a:cs typeface="Calibri" panose="020F0502020204030204" pitchFamily="34" charset="0"/>
                </a:endParaRPr>
              </a:p>
            </p:txBody>
          </p:sp>
        </p:grpSp>
        <p:sp>
          <p:nvSpPr>
            <p:cNvPr id="14" name="PIJL-RECHTS 13"/>
            <p:cNvSpPr/>
            <p:nvPr/>
          </p:nvSpPr>
          <p:spPr>
            <a:xfrm>
              <a:off x="182880" y="3498574"/>
              <a:ext cx="11879249" cy="254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9" name="Tekstvak 18"/>
            <p:cNvSpPr txBox="1"/>
            <p:nvPr/>
          </p:nvSpPr>
          <p:spPr>
            <a:xfrm>
              <a:off x="0" y="2304172"/>
              <a:ext cx="2068531" cy="830997"/>
            </a:xfrm>
            <a:prstGeom prst="rect">
              <a:avLst/>
            </a:prstGeom>
            <a:noFill/>
          </p:spPr>
          <p:txBody>
            <a:bodyPr wrap="square" rtlCol="0">
              <a:spAutoFit/>
            </a:bodyPr>
            <a:lstStyle/>
            <a:p>
              <a:pPr algn="ctr">
                <a:lnSpc>
                  <a:spcPct val="150000"/>
                </a:lnSpc>
              </a:pPr>
              <a:r>
                <a:rPr lang="en-US" altLang="ja-JP" sz="1600" b="1" dirty="0">
                  <a:latin typeface="+mj-lt"/>
                </a:rPr>
                <a:t>2016</a:t>
              </a:r>
              <a:r>
                <a:rPr lang="ja-JP" altLang="en-US" sz="1600" b="1" dirty="0">
                  <a:latin typeface="+mj-lt"/>
                </a:rPr>
                <a:t>年</a:t>
              </a:r>
              <a:r>
                <a:rPr lang="en-US" altLang="ja-JP" sz="1600" b="1" dirty="0">
                  <a:latin typeface="+mj-lt"/>
                </a:rPr>
                <a:t>10</a:t>
              </a:r>
              <a:r>
                <a:rPr lang="ja-JP" altLang="en-US" sz="1600" b="1" dirty="0">
                  <a:latin typeface="+mj-lt"/>
                </a:rPr>
                <a:t>月</a:t>
              </a:r>
              <a:r>
                <a:rPr lang="en-US" altLang="ja-JP" sz="1600" b="1" dirty="0">
                  <a:latin typeface="+mj-lt"/>
                </a:rPr>
                <a:t>4</a:t>
              </a:r>
              <a:r>
                <a:rPr lang="ja-JP" altLang="en-US" sz="1600" b="1" dirty="0">
                  <a:latin typeface="+mj-lt"/>
                </a:rPr>
                <a:t>日</a:t>
              </a:r>
            </a:p>
            <a:p>
              <a:pPr algn="ctr">
                <a:lnSpc>
                  <a:spcPct val="150000"/>
                </a:lnSpc>
              </a:pPr>
              <a:r>
                <a:rPr lang="ja-JP" altLang="en-US" sz="1600" dirty="0">
                  <a:latin typeface="+mj-lt"/>
                </a:rPr>
                <a:t>ミラノにてキックオフ</a:t>
              </a:r>
            </a:p>
          </p:txBody>
        </p:sp>
        <p:sp>
          <p:nvSpPr>
            <p:cNvPr id="21" name="Tekstvak 20"/>
            <p:cNvSpPr txBox="1"/>
            <p:nvPr/>
          </p:nvSpPr>
          <p:spPr>
            <a:xfrm>
              <a:off x="335285" y="4255282"/>
              <a:ext cx="1946738" cy="1200329"/>
            </a:xfrm>
            <a:prstGeom prst="rect">
              <a:avLst/>
            </a:prstGeom>
            <a:noFill/>
          </p:spPr>
          <p:txBody>
            <a:bodyPr wrap="square" rtlCol="0">
              <a:spAutoFit/>
            </a:bodyPr>
            <a:lstStyle/>
            <a:p>
              <a:pPr algn="ctr">
                <a:lnSpc>
                  <a:spcPct val="150000"/>
                </a:lnSpc>
              </a:pPr>
              <a:r>
                <a:rPr lang="en-US" altLang="ja-JP" sz="1600" b="1" dirty="0" smtClean="0">
                  <a:latin typeface="+mj-lt"/>
                </a:rPr>
                <a:t>2016</a:t>
              </a:r>
              <a:r>
                <a:rPr lang="ja-JP" altLang="en-US" sz="1600" b="1" dirty="0" smtClean="0">
                  <a:latin typeface="+mj-lt"/>
                </a:rPr>
                <a:t>年</a:t>
              </a:r>
              <a:r>
                <a:rPr lang="en-US" altLang="ja-JP" sz="1600" b="1" dirty="0" smtClean="0">
                  <a:latin typeface="+mj-lt"/>
                </a:rPr>
                <a:t>10</a:t>
              </a:r>
              <a:r>
                <a:rPr lang="ja-JP" altLang="en-US" sz="1600" b="1" dirty="0" smtClean="0">
                  <a:latin typeface="+mj-lt"/>
                </a:rPr>
                <a:t>月</a:t>
              </a:r>
              <a:r>
                <a:rPr lang="en-US" altLang="ja-JP" sz="1600" b="1" dirty="0" smtClean="0">
                  <a:latin typeface="+mj-lt"/>
                </a:rPr>
                <a:t>17-30</a:t>
              </a:r>
              <a:r>
                <a:rPr lang="ja-JP" altLang="en-US" sz="1600" b="1" dirty="0" smtClean="0">
                  <a:latin typeface="+mj-lt"/>
                </a:rPr>
                <a:t>日</a:t>
              </a:r>
              <a:r>
                <a:rPr lang="ja-JP" altLang="en-US" sz="1600" dirty="0" smtClean="0">
                  <a:latin typeface="+mj-lt"/>
                </a:rPr>
                <a:t>ベルギー</a:t>
              </a:r>
              <a:r>
                <a:rPr lang="en-US" sz="1600" dirty="0" smtClean="0">
                  <a:latin typeface="+mj-lt"/>
                </a:rPr>
                <a:t>Ghent</a:t>
              </a:r>
              <a:r>
                <a:rPr lang="ja-JP" altLang="en-US" sz="1600" dirty="0" smtClean="0">
                  <a:latin typeface="+mj-lt"/>
                </a:rPr>
                <a:t>病院での患者参入</a:t>
              </a:r>
              <a:endParaRPr lang="en-US" sz="1600" dirty="0">
                <a:latin typeface="+mj-lt"/>
              </a:endParaRPr>
            </a:p>
          </p:txBody>
        </p:sp>
        <p:sp>
          <p:nvSpPr>
            <p:cNvPr id="22" name="PIJL-OMHOOG 21"/>
            <p:cNvSpPr/>
            <p:nvPr/>
          </p:nvSpPr>
          <p:spPr>
            <a:xfrm flipH="1" flipV="1">
              <a:off x="1184079" y="3746391"/>
              <a:ext cx="64276" cy="4280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3" name="PIJL-OMHOOG 22"/>
            <p:cNvSpPr/>
            <p:nvPr/>
          </p:nvSpPr>
          <p:spPr>
            <a:xfrm rot="10800000" flipH="1" flipV="1">
              <a:off x="692423" y="3087758"/>
              <a:ext cx="64276" cy="4280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4" name="Tekstvak 23"/>
            <p:cNvSpPr txBox="1"/>
            <p:nvPr/>
          </p:nvSpPr>
          <p:spPr>
            <a:xfrm>
              <a:off x="2125657" y="4916566"/>
              <a:ext cx="2223707" cy="1569660"/>
            </a:xfrm>
            <a:prstGeom prst="rect">
              <a:avLst/>
            </a:prstGeom>
            <a:noFill/>
          </p:spPr>
          <p:txBody>
            <a:bodyPr wrap="square" rtlCol="0">
              <a:spAutoFit/>
            </a:bodyPr>
            <a:lstStyle/>
            <a:p>
              <a:pPr algn="ctr">
                <a:lnSpc>
                  <a:spcPct val="150000"/>
                </a:lnSpc>
              </a:pPr>
              <a:r>
                <a:rPr lang="en-US" altLang="ja-JP" sz="1600" b="1" dirty="0" smtClean="0">
                  <a:latin typeface="+mj-lt"/>
                </a:rPr>
                <a:t>2016</a:t>
              </a:r>
              <a:r>
                <a:rPr lang="ja-JP" altLang="en-US" sz="1600" b="1" dirty="0" smtClean="0">
                  <a:latin typeface="+mj-lt"/>
                </a:rPr>
                <a:t>年</a:t>
              </a:r>
              <a:r>
                <a:rPr lang="en-US" altLang="ja-JP" sz="1600" b="1" dirty="0" smtClean="0">
                  <a:latin typeface="+mj-lt"/>
                </a:rPr>
                <a:t>10</a:t>
              </a:r>
              <a:r>
                <a:rPr lang="ja-JP" altLang="en-US" sz="1600" b="1" dirty="0" smtClean="0">
                  <a:latin typeface="+mj-lt"/>
                </a:rPr>
                <a:t>月</a:t>
              </a:r>
              <a:r>
                <a:rPr lang="en-US" altLang="ja-JP" sz="1600" b="1" dirty="0" smtClean="0">
                  <a:latin typeface="+mj-lt"/>
                </a:rPr>
                <a:t>31</a:t>
              </a:r>
              <a:r>
                <a:rPr lang="ja-JP" altLang="en-US" sz="1600" b="1" dirty="0" smtClean="0">
                  <a:latin typeface="+mj-lt"/>
                </a:rPr>
                <a:t>日</a:t>
              </a:r>
              <a:r>
                <a:rPr lang="en-US" altLang="ja-JP" sz="1600" b="1" dirty="0" smtClean="0">
                  <a:latin typeface="+mj-lt"/>
                </a:rPr>
                <a:t>-11</a:t>
              </a:r>
              <a:r>
                <a:rPr lang="ja-JP" altLang="en-US" sz="1600" b="1" dirty="0" smtClean="0">
                  <a:latin typeface="+mj-lt"/>
                </a:rPr>
                <a:t>月</a:t>
              </a:r>
              <a:r>
                <a:rPr lang="en-US" altLang="ja-JP" sz="1600" b="1" dirty="0" smtClean="0">
                  <a:latin typeface="+mj-lt"/>
                </a:rPr>
                <a:t>27</a:t>
              </a:r>
              <a:r>
                <a:rPr lang="ja-JP" altLang="en-US" sz="1600" b="1" dirty="0" smtClean="0">
                  <a:latin typeface="+mj-lt"/>
                </a:rPr>
                <a:t>日</a:t>
              </a:r>
              <a:endParaRPr lang="en-US" altLang="ja-JP" sz="1600" b="1" dirty="0" smtClean="0">
                <a:latin typeface="+mj-lt"/>
              </a:endParaRPr>
            </a:p>
            <a:p>
              <a:pPr algn="ctr">
                <a:lnSpc>
                  <a:spcPct val="150000"/>
                </a:lnSpc>
              </a:pPr>
              <a:r>
                <a:rPr lang="en-US" sz="1600" dirty="0" smtClean="0">
                  <a:latin typeface="+mj-lt"/>
                </a:rPr>
                <a:t>Ghent</a:t>
              </a:r>
              <a:r>
                <a:rPr lang="ja-JP" altLang="en-US" sz="1600" dirty="0" smtClean="0">
                  <a:latin typeface="+mj-lt"/>
                </a:rPr>
                <a:t>病院での</a:t>
              </a:r>
              <a:endParaRPr lang="en-US" altLang="ja-JP" sz="1600" dirty="0" smtClean="0">
                <a:latin typeface="+mj-lt"/>
              </a:endParaRPr>
            </a:p>
            <a:p>
              <a:pPr algn="ctr">
                <a:lnSpc>
                  <a:spcPct val="150000"/>
                </a:lnSpc>
              </a:pPr>
              <a:r>
                <a:rPr lang="en-US" altLang="ja-JP" sz="1600" dirty="0" smtClean="0">
                  <a:latin typeface="+mj-lt"/>
                </a:rPr>
                <a:t>28</a:t>
              </a:r>
              <a:r>
                <a:rPr lang="ja-JP" altLang="en-US" sz="1600" dirty="0" smtClean="0">
                  <a:latin typeface="+mj-lt"/>
                </a:rPr>
                <a:t>日追跡期間</a:t>
              </a:r>
              <a:endParaRPr lang="en-US" sz="1600" dirty="0">
                <a:latin typeface="+mj-lt"/>
              </a:endParaRPr>
            </a:p>
          </p:txBody>
        </p:sp>
        <p:sp>
          <p:nvSpPr>
            <p:cNvPr id="25" name="PIJL-OMHOOG 24"/>
            <p:cNvSpPr/>
            <p:nvPr/>
          </p:nvSpPr>
          <p:spPr>
            <a:xfrm flipH="1" flipV="1">
              <a:off x="3173231" y="3755667"/>
              <a:ext cx="62950" cy="11025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6" name="PIJL-OMHOOG 25"/>
            <p:cNvSpPr/>
            <p:nvPr/>
          </p:nvSpPr>
          <p:spPr>
            <a:xfrm rot="10800000" flipH="1" flipV="1">
              <a:off x="2282024" y="2695492"/>
              <a:ext cx="58310" cy="8136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7" name="Tekstvak 26"/>
            <p:cNvSpPr txBox="1"/>
            <p:nvPr/>
          </p:nvSpPr>
          <p:spPr>
            <a:xfrm>
              <a:off x="1106561" y="1432574"/>
              <a:ext cx="2399965" cy="830997"/>
            </a:xfrm>
            <a:prstGeom prst="rect">
              <a:avLst/>
            </a:prstGeom>
            <a:noFill/>
          </p:spPr>
          <p:txBody>
            <a:bodyPr wrap="square" rtlCol="0">
              <a:spAutoFit/>
            </a:bodyPr>
            <a:lstStyle/>
            <a:p>
              <a:pPr algn="ctr">
                <a:lnSpc>
                  <a:spcPct val="150000"/>
                </a:lnSpc>
              </a:pPr>
              <a:r>
                <a:rPr lang="en-US" altLang="ja-JP" sz="1600" b="1" dirty="0" smtClean="0">
                  <a:latin typeface="+mj-lt"/>
                </a:rPr>
                <a:t>2016</a:t>
              </a:r>
              <a:r>
                <a:rPr lang="ja-JP" altLang="en-US" sz="1600" b="1" dirty="0" smtClean="0">
                  <a:latin typeface="+mj-lt"/>
                </a:rPr>
                <a:t>年</a:t>
              </a:r>
              <a:r>
                <a:rPr lang="en-US" altLang="ja-JP" sz="1600" b="1" dirty="0" smtClean="0">
                  <a:latin typeface="+mj-lt"/>
                </a:rPr>
                <a:t>10</a:t>
              </a:r>
              <a:r>
                <a:rPr lang="ja-JP" altLang="en-US" sz="1600" b="1" dirty="0" smtClean="0">
                  <a:latin typeface="+mj-lt"/>
                </a:rPr>
                <a:t>月</a:t>
              </a:r>
              <a:r>
                <a:rPr lang="en-US" altLang="ja-JP" sz="1600" b="1" dirty="0" smtClean="0">
                  <a:latin typeface="+mj-lt"/>
                </a:rPr>
                <a:t>24</a:t>
              </a:r>
              <a:r>
                <a:rPr lang="ja-JP" altLang="en-US" sz="1600" b="1" dirty="0" smtClean="0">
                  <a:latin typeface="+mj-lt"/>
                </a:rPr>
                <a:t>日</a:t>
              </a:r>
              <a:endParaRPr lang="en-US" altLang="ja-JP" sz="1600" b="1" dirty="0" smtClean="0">
                <a:latin typeface="+mj-lt"/>
              </a:endParaRPr>
            </a:p>
            <a:p>
              <a:pPr algn="ctr">
                <a:lnSpc>
                  <a:spcPct val="150000"/>
                </a:lnSpc>
              </a:pPr>
              <a:r>
                <a:rPr lang="ja-JP" altLang="en-US" sz="1600" dirty="0" smtClean="0">
                  <a:latin typeface="+mj-lt"/>
                </a:rPr>
                <a:t>ほかの施設の参入開始</a:t>
              </a:r>
              <a:endParaRPr lang="en-US" sz="1600" dirty="0">
                <a:latin typeface="+mj-lt"/>
              </a:endParaRPr>
            </a:p>
          </p:txBody>
        </p:sp>
        <p:sp>
          <p:nvSpPr>
            <p:cNvPr id="28" name="PIJL-OMHOOG 27"/>
            <p:cNvSpPr/>
            <p:nvPr/>
          </p:nvSpPr>
          <p:spPr>
            <a:xfrm rot="10800000" flipH="1" flipV="1">
              <a:off x="7921484" y="3089083"/>
              <a:ext cx="64276" cy="4280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9" name="Tekstvak 28"/>
            <p:cNvSpPr txBox="1"/>
            <p:nvPr/>
          </p:nvSpPr>
          <p:spPr>
            <a:xfrm>
              <a:off x="6950761" y="1815495"/>
              <a:ext cx="1941446" cy="830997"/>
            </a:xfrm>
            <a:prstGeom prst="rect">
              <a:avLst/>
            </a:prstGeom>
            <a:noFill/>
          </p:spPr>
          <p:txBody>
            <a:bodyPr wrap="square" rtlCol="0">
              <a:spAutoFit/>
            </a:bodyPr>
            <a:lstStyle/>
            <a:p>
              <a:pPr algn="ctr">
                <a:lnSpc>
                  <a:spcPct val="150000"/>
                </a:lnSpc>
              </a:pPr>
              <a:r>
                <a:rPr lang="en-US" altLang="ja-JP" sz="1600" b="1" dirty="0" smtClean="0">
                  <a:latin typeface="+mj-lt"/>
                </a:rPr>
                <a:t>2017</a:t>
              </a:r>
              <a:r>
                <a:rPr lang="ja-JP" altLang="en-US" sz="1600" b="1" dirty="0" smtClean="0">
                  <a:latin typeface="+mj-lt"/>
                </a:rPr>
                <a:t>年</a:t>
              </a:r>
              <a:r>
                <a:rPr lang="en-US" altLang="ja-JP" sz="1600" b="1" dirty="0" smtClean="0">
                  <a:latin typeface="+mj-lt"/>
                </a:rPr>
                <a:t>6</a:t>
              </a:r>
              <a:r>
                <a:rPr lang="ja-JP" altLang="en-US" sz="1600" b="1" dirty="0" smtClean="0">
                  <a:latin typeface="+mj-lt"/>
                </a:rPr>
                <a:t>月</a:t>
              </a:r>
              <a:r>
                <a:rPr lang="en-US" altLang="ja-JP" sz="1600" b="1" dirty="0" smtClean="0">
                  <a:latin typeface="+mj-lt"/>
                </a:rPr>
                <a:t>30</a:t>
              </a:r>
              <a:r>
                <a:rPr lang="ja-JP" altLang="en-US" sz="1600" b="1" dirty="0" smtClean="0">
                  <a:latin typeface="+mj-lt"/>
                </a:rPr>
                <a:t>日</a:t>
              </a:r>
              <a:r>
                <a:rPr lang="en-US" sz="1600" b="1" dirty="0" smtClean="0">
                  <a:latin typeface="+mj-lt"/>
                </a:rPr>
                <a:t> </a:t>
              </a:r>
              <a:endParaRPr lang="en-US" sz="1600" dirty="0" smtClean="0">
                <a:latin typeface="+mj-lt"/>
              </a:endParaRPr>
            </a:p>
            <a:p>
              <a:pPr algn="ctr">
                <a:lnSpc>
                  <a:spcPct val="150000"/>
                </a:lnSpc>
              </a:pPr>
              <a:r>
                <a:rPr lang="ja-JP" altLang="en-US" sz="1600" dirty="0" smtClean="0">
                  <a:latin typeface="+mj-lt"/>
                </a:rPr>
                <a:t>研究参入終了</a:t>
              </a:r>
              <a:endParaRPr lang="en-US" sz="1600" dirty="0">
                <a:latin typeface="+mj-lt"/>
              </a:endParaRPr>
            </a:p>
          </p:txBody>
        </p:sp>
        <p:sp>
          <p:nvSpPr>
            <p:cNvPr id="30" name="Tekstvak 29"/>
            <p:cNvSpPr txBox="1"/>
            <p:nvPr/>
          </p:nvSpPr>
          <p:spPr>
            <a:xfrm>
              <a:off x="4503093" y="4248656"/>
              <a:ext cx="2215759" cy="1200329"/>
            </a:xfrm>
            <a:prstGeom prst="rect">
              <a:avLst/>
            </a:prstGeom>
            <a:noFill/>
          </p:spPr>
          <p:txBody>
            <a:bodyPr wrap="square" rtlCol="0">
              <a:spAutoFit/>
            </a:bodyPr>
            <a:lstStyle/>
            <a:p>
              <a:pPr algn="ctr">
                <a:lnSpc>
                  <a:spcPct val="150000"/>
                </a:lnSpc>
              </a:pPr>
              <a:r>
                <a:rPr lang="en-US" altLang="ja-JP" sz="1600" b="1" dirty="0" smtClean="0">
                  <a:latin typeface="+mj-lt"/>
                </a:rPr>
                <a:t>2017</a:t>
              </a:r>
              <a:r>
                <a:rPr lang="ja-JP" altLang="en-US" sz="1600" b="1" dirty="0" smtClean="0">
                  <a:latin typeface="+mj-lt"/>
                </a:rPr>
                <a:t>年</a:t>
              </a:r>
              <a:r>
                <a:rPr lang="en-US" altLang="ja-JP" sz="1600" b="1" dirty="0" smtClean="0">
                  <a:latin typeface="+mj-lt"/>
                </a:rPr>
                <a:t>1</a:t>
              </a:r>
              <a:r>
                <a:rPr lang="ja-JP" altLang="en-US" sz="1600" b="1" dirty="0" smtClean="0">
                  <a:latin typeface="+mj-lt"/>
                </a:rPr>
                <a:t>月</a:t>
              </a:r>
              <a:r>
                <a:rPr lang="en-US" altLang="ja-JP" sz="1600" b="1" dirty="0" smtClean="0">
                  <a:latin typeface="+mj-lt"/>
                </a:rPr>
                <a:t>31</a:t>
              </a:r>
              <a:r>
                <a:rPr lang="ja-JP" altLang="en-US" sz="1600" b="1" dirty="0" smtClean="0">
                  <a:latin typeface="+mj-lt"/>
                </a:rPr>
                <a:t>日</a:t>
              </a:r>
              <a:r>
                <a:rPr lang="en-US" sz="1600" b="1" dirty="0" smtClean="0">
                  <a:latin typeface="+mj-lt"/>
                </a:rPr>
                <a:t>Jan </a:t>
              </a:r>
              <a:r>
                <a:rPr lang="en-US" sz="1600" dirty="0" smtClean="0">
                  <a:latin typeface="+mj-lt"/>
                </a:rPr>
                <a:t>Ghent</a:t>
              </a:r>
              <a:r>
                <a:rPr lang="ja-JP" altLang="en-US" sz="1600" dirty="0" smtClean="0">
                  <a:latin typeface="+mj-lt"/>
                </a:rPr>
                <a:t>病院での</a:t>
              </a:r>
              <a:endParaRPr lang="en-US" altLang="ja-JP" sz="1600" dirty="0" smtClean="0">
                <a:latin typeface="+mj-lt"/>
              </a:endParaRPr>
            </a:p>
            <a:p>
              <a:pPr algn="ctr">
                <a:lnSpc>
                  <a:spcPct val="150000"/>
                </a:lnSpc>
              </a:pPr>
              <a:r>
                <a:rPr lang="ja-JP" altLang="en-US" sz="1600" dirty="0" smtClean="0">
                  <a:latin typeface="+mj-lt"/>
                </a:rPr>
                <a:t>データ登録</a:t>
              </a:r>
              <a:r>
                <a:rPr lang="ja-JP" altLang="en-US" sz="1600" dirty="0">
                  <a:latin typeface="+mj-lt"/>
                </a:rPr>
                <a:t>終了</a:t>
              </a:r>
              <a:endParaRPr lang="en-US" sz="1600" dirty="0">
                <a:latin typeface="+mj-lt"/>
              </a:endParaRPr>
            </a:p>
          </p:txBody>
        </p:sp>
        <p:sp>
          <p:nvSpPr>
            <p:cNvPr id="31" name="PIJL-OMHOOG 30"/>
            <p:cNvSpPr/>
            <p:nvPr/>
          </p:nvSpPr>
          <p:spPr>
            <a:xfrm flipH="1" flipV="1">
              <a:off x="5351888" y="3739765"/>
              <a:ext cx="64276" cy="4280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2" name="PIJL-OMHOOG 31"/>
            <p:cNvSpPr/>
            <p:nvPr/>
          </p:nvSpPr>
          <p:spPr>
            <a:xfrm rot="10800000" flipH="1" flipV="1">
              <a:off x="9886750" y="3082463"/>
              <a:ext cx="64276" cy="4280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3" name="Tekstvak 32"/>
            <p:cNvSpPr txBox="1"/>
            <p:nvPr/>
          </p:nvSpPr>
          <p:spPr>
            <a:xfrm>
              <a:off x="9051210" y="1823519"/>
              <a:ext cx="1730763" cy="830997"/>
            </a:xfrm>
            <a:prstGeom prst="rect">
              <a:avLst/>
            </a:prstGeom>
            <a:noFill/>
          </p:spPr>
          <p:txBody>
            <a:bodyPr wrap="square" rtlCol="0">
              <a:spAutoFit/>
            </a:bodyPr>
            <a:lstStyle/>
            <a:p>
              <a:pPr algn="ctr">
                <a:lnSpc>
                  <a:spcPct val="150000"/>
                </a:lnSpc>
              </a:pPr>
              <a:r>
                <a:rPr lang="en-US" altLang="ja-JP" sz="1600" b="1" dirty="0" smtClean="0">
                  <a:latin typeface="+mj-lt"/>
                </a:rPr>
                <a:t>2017</a:t>
              </a:r>
              <a:r>
                <a:rPr lang="ja-JP" altLang="en-US" sz="1600" b="1" dirty="0" smtClean="0">
                  <a:latin typeface="+mj-lt"/>
                </a:rPr>
                <a:t>年</a:t>
              </a:r>
              <a:r>
                <a:rPr lang="en-US" altLang="ja-JP" sz="1600" b="1" dirty="0" smtClean="0">
                  <a:latin typeface="+mj-lt"/>
                </a:rPr>
                <a:t>9</a:t>
              </a:r>
              <a:r>
                <a:rPr lang="ja-JP" altLang="en-US" sz="1600" b="1" dirty="0" smtClean="0">
                  <a:latin typeface="+mj-lt"/>
                </a:rPr>
                <a:t>月</a:t>
              </a:r>
              <a:r>
                <a:rPr lang="en-US" altLang="ja-JP" sz="1600" b="1" dirty="0" smtClean="0">
                  <a:latin typeface="+mj-lt"/>
                </a:rPr>
                <a:t>30</a:t>
              </a:r>
              <a:r>
                <a:rPr lang="ja-JP" altLang="en-US" sz="1600" b="1" dirty="0" smtClean="0">
                  <a:latin typeface="+mj-lt"/>
                </a:rPr>
                <a:t>日</a:t>
              </a:r>
              <a:endParaRPr lang="en-US" sz="1600" dirty="0" smtClean="0">
                <a:latin typeface="+mj-lt"/>
              </a:endParaRPr>
            </a:p>
            <a:p>
              <a:pPr algn="ctr">
                <a:lnSpc>
                  <a:spcPct val="150000"/>
                </a:lnSpc>
              </a:pPr>
              <a:r>
                <a:rPr lang="ja-JP" altLang="en-US" sz="1600" dirty="0" smtClean="0">
                  <a:latin typeface="+mj-lt"/>
                </a:rPr>
                <a:t>データ登録終了</a:t>
              </a:r>
              <a:endParaRPr lang="en-US" sz="1600" dirty="0">
                <a:latin typeface="+mj-lt"/>
              </a:endParaRPr>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a:noFill/>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grpFill/>
            <a:ln w="9525">
              <a:noFill/>
              <a:miter lim="800000"/>
              <a:headEnd/>
              <a:tailEnd/>
            </a:ln>
          </p:spPr>
        </p:pic>
        <p:cxnSp>
          <p:nvCxnSpPr>
            <p:cNvPr id="7" name="Straight Connector 6"/>
            <p:cNvCxnSpPr/>
            <p:nvPr/>
          </p:nvCxnSpPr>
          <p:spPr>
            <a:xfrm flipV="1">
              <a:off x="27190" y="790984"/>
              <a:ext cx="11686104" cy="5106"/>
            </a:xfrm>
            <a:prstGeom prst="line">
              <a:avLst/>
            </a:prstGeom>
            <a:grpFill/>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1215217423"/>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41366806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00050" y="4455621"/>
            <a:ext cx="10919351" cy="612138"/>
          </a:xfrm>
        </p:spPr>
        <p:txBody>
          <a:bodyPr>
            <a:noAutofit/>
          </a:bodyPr>
          <a:lstStyle/>
          <a:p>
            <a:r>
              <a:rPr lang="en-US" sz="4800" b="1" dirty="0" smtClean="0">
                <a:solidFill>
                  <a:srgbClr val="002060"/>
                </a:solidFill>
              </a:rPr>
              <a:t>Q&amp;A</a:t>
            </a:r>
          </a:p>
        </p:txBody>
      </p:sp>
      <p:pic>
        <p:nvPicPr>
          <p:cNvPr id="1026" name="Picture 2"/>
          <p:cNvPicPr>
            <a:picLocks noChangeAspect="1" noChangeArrowheads="1"/>
          </p:cNvPicPr>
          <p:nvPr/>
        </p:nvPicPr>
        <p:blipFill>
          <a:blip r:embed="rId2"/>
          <a:srcRect/>
          <a:stretch>
            <a:fillRect/>
          </a:stretch>
        </p:blipFill>
        <p:spPr bwMode="auto">
          <a:xfrm>
            <a:off x="1180011" y="1961006"/>
            <a:ext cx="10087493" cy="2304075"/>
          </a:xfrm>
          <a:prstGeom prst="rect">
            <a:avLst/>
          </a:prstGeom>
          <a:noFill/>
          <a:ln w="9525">
            <a:noFill/>
            <a:miter lim="800000"/>
            <a:headEnd/>
            <a:tailEnd/>
          </a:ln>
        </p:spPr>
      </p:pic>
      <p:pic>
        <p:nvPicPr>
          <p:cNvPr id="1027" name="Picture 3"/>
          <p:cNvPicPr>
            <a:picLocks noChangeAspect="1" noChangeArrowheads="1"/>
          </p:cNvPicPr>
          <p:nvPr/>
        </p:nvPicPr>
        <p:blipFill>
          <a:blip r:embed="rId3"/>
          <a:srcRect/>
          <a:stretch>
            <a:fillRect/>
          </a:stretch>
        </p:blipFill>
        <p:spPr bwMode="auto">
          <a:xfrm>
            <a:off x="165254" y="190616"/>
            <a:ext cx="1153098" cy="1146656"/>
          </a:xfrm>
          <a:prstGeom prst="rect">
            <a:avLst/>
          </a:prstGeom>
          <a:noFill/>
          <a:ln w="9525">
            <a:noFill/>
            <a:miter lim="800000"/>
            <a:headEnd/>
            <a:tailEnd/>
          </a:ln>
        </p:spPr>
      </p:pic>
      <p:pic>
        <p:nvPicPr>
          <p:cNvPr id="6" name="Picture 2"/>
          <p:cNvPicPr>
            <a:picLocks noChangeAspect="1" noChangeArrowheads="1"/>
          </p:cNvPicPr>
          <p:nvPr/>
        </p:nvPicPr>
        <p:blipFill>
          <a:blip r:embed="rId4"/>
          <a:srcRect/>
          <a:stretch>
            <a:fillRect/>
          </a:stretch>
        </p:blipFill>
        <p:spPr bwMode="auto">
          <a:xfrm>
            <a:off x="10604665" y="221301"/>
            <a:ext cx="1219200" cy="1047750"/>
          </a:xfrm>
          <a:prstGeom prst="rect">
            <a:avLst/>
          </a:prstGeom>
          <a:noFill/>
          <a:ln w="9525">
            <a:noFill/>
            <a:miter lim="800000"/>
            <a:headEnd/>
            <a:tailEnd/>
          </a:ln>
        </p:spPr>
      </p:pic>
    </p:spTree>
    <p:extLst>
      <p:ext uri="{BB962C8B-B14F-4D97-AF65-F5344CB8AC3E}">
        <p14:creationId xmlns:p14="http://schemas.microsoft.com/office/powerpoint/2010/main" val="29816437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descr="wereldmap.jpg"/>
          <p:cNvPicPr>
            <a:picLocks noChangeAspect="1"/>
          </p:cNvPicPr>
          <p:nvPr/>
        </p:nvPicPr>
        <p:blipFill>
          <a:blip r:embed="rId2">
            <a:duotone>
              <a:schemeClr val="accent1">
                <a:shade val="45000"/>
                <a:satMod val="135000"/>
              </a:schemeClr>
              <a:prstClr val="white"/>
            </a:duotone>
          </a:blip>
          <a:stretch>
            <a:fillRect/>
          </a:stretch>
        </p:blipFill>
        <p:spPr>
          <a:xfrm>
            <a:off x="2141113" y="410271"/>
            <a:ext cx="7798531" cy="3686160"/>
          </a:xfrm>
          <a:prstGeom prst="rect">
            <a:avLst/>
          </a:prstGeom>
        </p:spPr>
      </p:pic>
      <p:sp>
        <p:nvSpPr>
          <p:cNvPr id="3" name="Subtitle 2"/>
          <p:cNvSpPr>
            <a:spLocks noGrp="1"/>
          </p:cNvSpPr>
          <p:nvPr>
            <p:ph type="subTitle" idx="1"/>
          </p:nvPr>
        </p:nvSpPr>
        <p:spPr>
          <a:xfrm>
            <a:off x="1100050" y="4455621"/>
            <a:ext cx="10919351" cy="612138"/>
          </a:xfrm>
        </p:spPr>
        <p:txBody>
          <a:bodyPr>
            <a:normAutofit/>
          </a:bodyPr>
          <a:lstStyle/>
          <a:p>
            <a:r>
              <a:rPr lang="en-US" b="1" dirty="0" err="1" smtClean="0">
                <a:solidFill>
                  <a:srgbClr val="C00000"/>
                </a:solidFill>
              </a:rPr>
              <a:t>D</a:t>
            </a:r>
            <a:r>
              <a:rPr lang="en-US" sz="2000" dirty="0" err="1" smtClean="0">
                <a:solidFill>
                  <a:srgbClr val="002060"/>
                </a:solidFill>
              </a:rPr>
              <a:t>eterm</a:t>
            </a:r>
            <a:r>
              <a:rPr lang="en-US" b="1" dirty="0" err="1" smtClean="0">
                <a:solidFill>
                  <a:srgbClr val="C00000"/>
                </a:solidFill>
              </a:rPr>
              <a:t>I</a:t>
            </a:r>
            <a:r>
              <a:rPr lang="en-US" sz="2000" dirty="0" err="1" smtClean="0">
                <a:solidFill>
                  <a:srgbClr val="002060"/>
                </a:solidFill>
              </a:rPr>
              <a:t>nants</a:t>
            </a:r>
            <a:r>
              <a:rPr lang="en-US" sz="2000" dirty="0" smtClean="0">
                <a:solidFill>
                  <a:srgbClr val="002060"/>
                </a:solidFill>
              </a:rPr>
              <a:t> of </a:t>
            </a:r>
            <a:r>
              <a:rPr lang="en-US" b="1" dirty="0" smtClean="0">
                <a:solidFill>
                  <a:srgbClr val="C00000"/>
                </a:solidFill>
              </a:rPr>
              <a:t>A</a:t>
            </a:r>
            <a:r>
              <a:rPr lang="en-US" sz="2000" dirty="0" smtClean="0">
                <a:solidFill>
                  <a:srgbClr val="002060"/>
                </a:solidFill>
              </a:rPr>
              <a:t>ntimicrobial use </a:t>
            </a:r>
            <a:r>
              <a:rPr lang="en-US" sz="2000" dirty="0" err="1" smtClean="0">
                <a:solidFill>
                  <a:srgbClr val="002060"/>
                </a:solidFill>
              </a:rPr>
              <a:t>a</a:t>
            </a:r>
            <a:r>
              <a:rPr lang="en-US" b="1" dirty="0" err="1" smtClean="0">
                <a:solidFill>
                  <a:srgbClr val="C00000"/>
                </a:solidFill>
              </a:rPr>
              <a:t>N</a:t>
            </a:r>
            <a:r>
              <a:rPr lang="en-US" sz="2000" dirty="0" err="1" smtClean="0">
                <a:solidFill>
                  <a:srgbClr val="002060"/>
                </a:solidFill>
              </a:rPr>
              <a:t>d</a:t>
            </a:r>
            <a:r>
              <a:rPr lang="en-US" sz="2000" dirty="0" smtClean="0">
                <a:solidFill>
                  <a:srgbClr val="002060"/>
                </a:solidFill>
              </a:rPr>
              <a:t> de-</a:t>
            </a:r>
            <a:r>
              <a:rPr lang="en-US" sz="2000" dirty="0" err="1" smtClean="0">
                <a:solidFill>
                  <a:srgbClr val="002060"/>
                </a:solidFill>
              </a:rPr>
              <a:t>escal</a:t>
            </a:r>
            <a:r>
              <a:rPr lang="en-US" b="1" dirty="0" err="1" smtClean="0">
                <a:solidFill>
                  <a:srgbClr val="C00000"/>
                </a:solidFill>
              </a:rPr>
              <a:t>A</a:t>
            </a:r>
            <a:r>
              <a:rPr lang="en-US" sz="2000" dirty="0" err="1" smtClean="0">
                <a:solidFill>
                  <a:srgbClr val="002060"/>
                </a:solidFill>
              </a:rPr>
              <a:t>tion</a:t>
            </a:r>
            <a:r>
              <a:rPr lang="en-US" sz="2000" dirty="0" smtClean="0">
                <a:solidFill>
                  <a:srgbClr val="002060"/>
                </a:solidFill>
              </a:rPr>
              <a:t> in critical care</a:t>
            </a:r>
            <a:endParaRPr lang="en-US" sz="2000" dirty="0">
              <a:solidFill>
                <a:srgbClr val="002060"/>
              </a:solidFill>
            </a:endParaRPr>
          </a:p>
        </p:txBody>
      </p:sp>
      <p:pic>
        <p:nvPicPr>
          <p:cNvPr id="1026" name="Picture 2"/>
          <p:cNvPicPr>
            <a:picLocks noChangeAspect="1" noChangeArrowheads="1"/>
          </p:cNvPicPr>
          <p:nvPr/>
        </p:nvPicPr>
        <p:blipFill>
          <a:blip r:embed="rId3"/>
          <a:srcRect/>
          <a:stretch>
            <a:fillRect/>
          </a:stretch>
        </p:blipFill>
        <p:spPr bwMode="auto">
          <a:xfrm>
            <a:off x="3721331" y="4989218"/>
            <a:ext cx="4686399" cy="1070416"/>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165254" y="190616"/>
            <a:ext cx="1153098" cy="1146656"/>
          </a:xfrm>
          <a:prstGeom prst="rect">
            <a:avLst/>
          </a:prstGeom>
          <a:noFill/>
          <a:ln w="9525">
            <a:noFill/>
            <a:miter lim="800000"/>
            <a:headEnd/>
            <a:tailEnd/>
          </a:ln>
        </p:spPr>
      </p:pic>
      <p:pic>
        <p:nvPicPr>
          <p:cNvPr id="2" name="Picture 2"/>
          <p:cNvPicPr>
            <a:picLocks noChangeAspect="1" noChangeArrowheads="1"/>
          </p:cNvPicPr>
          <p:nvPr/>
        </p:nvPicPr>
        <p:blipFill>
          <a:blip r:embed="rId5"/>
          <a:srcRect/>
          <a:stretch>
            <a:fillRect/>
          </a:stretch>
        </p:blipFill>
        <p:spPr bwMode="auto">
          <a:xfrm>
            <a:off x="10604665" y="221301"/>
            <a:ext cx="1219200" cy="1047750"/>
          </a:xfrm>
          <a:prstGeom prst="rect">
            <a:avLst/>
          </a:prstGeom>
          <a:noFill/>
          <a:ln w="9525">
            <a:noFill/>
            <a:miter lim="800000"/>
            <a:headEnd/>
            <a:tailEnd/>
          </a:ln>
        </p:spPr>
      </p:pic>
      <p:sp>
        <p:nvSpPr>
          <p:cNvPr id="6" name="Tekstvak 5"/>
          <p:cNvSpPr txBox="1"/>
          <p:nvPr/>
        </p:nvSpPr>
        <p:spPr>
          <a:xfrm>
            <a:off x="166260" y="2047300"/>
            <a:ext cx="11661569" cy="1754326"/>
          </a:xfrm>
          <a:prstGeom prst="rect">
            <a:avLst/>
          </a:prstGeom>
          <a:noFill/>
        </p:spPr>
        <p:txBody>
          <a:bodyPr wrap="square" rtlCol="0">
            <a:spAutoFit/>
          </a:bodyPr>
          <a:lstStyle/>
          <a:p>
            <a:pPr algn="ctr"/>
            <a:r>
              <a:rPr lang="nl-BE" sz="5400" b="1" dirty="0" smtClean="0">
                <a:solidFill>
                  <a:schemeClr val="accent2"/>
                </a:solidFill>
              </a:rPr>
              <a:t>REGISTER NOW </a:t>
            </a:r>
          </a:p>
          <a:p>
            <a:pPr algn="ctr"/>
            <a:r>
              <a:rPr lang="nl-BE" sz="5400" b="1" dirty="0" err="1" smtClean="0">
                <a:solidFill>
                  <a:schemeClr val="accent2"/>
                </a:solidFill>
              </a:rPr>
              <a:t>www.dianastudy.ugent.be</a:t>
            </a:r>
            <a:endParaRPr lang="nl-BE" sz="5400" b="1" dirty="0">
              <a:solidFill>
                <a:schemeClr val="accent2"/>
              </a:solidFill>
            </a:endParaRPr>
          </a:p>
        </p:txBody>
      </p:sp>
    </p:spTree>
    <p:extLst>
      <p:ext uri="{BB962C8B-B14F-4D97-AF65-F5344CB8AC3E}">
        <p14:creationId xmlns:p14="http://schemas.microsoft.com/office/powerpoint/2010/main" val="2981643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3661693093"/>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1080981743"/>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ep 13"/>
          <p:cNvGrpSpPr/>
          <p:nvPr/>
        </p:nvGrpSpPr>
        <p:grpSpPr>
          <a:xfrm>
            <a:off x="0" y="344135"/>
            <a:ext cx="12192000" cy="5811324"/>
            <a:chOff x="0" y="344135"/>
            <a:chExt cx="12192000" cy="581132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kern="1200" dirty="0" smtClean="0">
                    <a:latin typeface="+mj-lt"/>
                    <a:cs typeface="Calibri" panose="020F0502020204030204" pitchFamily="34" charset="0"/>
                  </a:rPr>
                  <a:t>研究チーム・組織</a:t>
                </a:r>
                <a:endParaRPr lang="en-US" sz="2000" kern="1200" dirty="0">
                  <a:latin typeface="+mj-lt"/>
                  <a:cs typeface="Calibri" panose="020F0502020204030204" pitchFamily="34" charset="0"/>
                </a:endParaRPr>
              </a:p>
            </p:txBody>
          </p:sp>
        </p:grpSp>
        <p:sp>
          <p:nvSpPr>
            <p:cNvPr id="10" name="Tekstvak 9"/>
            <p:cNvSpPr txBox="1"/>
            <p:nvPr/>
          </p:nvSpPr>
          <p:spPr>
            <a:xfrm>
              <a:off x="0" y="1677740"/>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研究責任者</a:t>
              </a:r>
              <a:endParaRPr lang="nl-BE" sz="2000" dirty="0">
                <a:solidFill>
                  <a:schemeClr val="bg1"/>
                </a:solidFill>
                <a:latin typeface="+mj-lt"/>
              </a:endParaRPr>
            </a:p>
          </p:txBody>
        </p:sp>
        <p:sp>
          <p:nvSpPr>
            <p:cNvPr id="11" name="Tekstvak 10"/>
            <p:cNvSpPr txBox="1"/>
            <p:nvPr/>
          </p:nvSpPr>
          <p:spPr>
            <a:xfrm>
              <a:off x="0" y="3213625"/>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運営</a:t>
              </a:r>
              <a:r>
                <a:rPr lang="ja-JP" altLang="en-US" sz="2000" dirty="0">
                  <a:solidFill>
                    <a:schemeClr val="bg1"/>
                  </a:solidFill>
                  <a:latin typeface="+mj-lt"/>
                </a:rPr>
                <a:t>委員会</a:t>
              </a:r>
              <a:endParaRPr lang="nl-BE" sz="2000" dirty="0">
                <a:solidFill>
                  <a:schemeClr val="bg1"/>
                </a:solidFill>
                <a:latin typeface="+mj-lt"/>
              </a:endParaRPr>
            </a:p>
          </p:txBody>
        </p:sp>
        <p:sp>
          <p:nvSpPr>
            <p:cNvPr id="12" name="Tekstvak 11"/>
            <p:cNvSpPr txBox="1"/>
            <p:nvPr/>
          </p:nvSpPr>
          <p:spPr>
            <a:xfrm>
              <a:off x="159026" y="2115051"/>
              <a:ext cx="7362908" cy="923330"/>
            </a:xfrm>
            <a:prstGeom prst="rect">
              <a:avLst/>
            </a:prstGeom>
            <a:noFill/>
          </p:spPr>
          <p:txBody>
            <a:bodyPr wrap="square" rtlCol="0">
              <a:spAutoFit/>
            </a:bodyPr>
            <a:lstStyle/>
            <a:p>
              <a:r>
                <a:rPr lang="nl-BE" dirty="0" smtClean="0"/>
                <a:t>Jan J. De </a:t>
              </a:r>
              <a:r>
                <a:rPr lang="nl-BE" dirty="0" err="1" smtClean="0"/>
                <a:t>Waele</a:t>
              </a:r>
              <a:r>
                <a:rPr lang="nl-BE" dirty="0" smtClean="0"/>
                <a:t> (</a:t>
              </a:r>
              <a:r>
                <a:rPr lang="nl-BE" dirty="0" err="1" smtClean="0"/>
                <a:t>Ghent</a:t>
              </a:r>
              <a:r>
                <a:rPr lang="nl-BE" dirty="0" smtClean="0"/>
                <a:t>, </a:t>
              </a:r>
              <a:r>
                <a:rPr lang="nl-BE" dirty="0" err="1" smtClean="0"/>
                <a:t>Belgium</a:t>
              </a:r>
              <a:r>
                <a:rPr lang="nl-BE" dirty="0" smtClean="0"/>
                <a:t>), </a:t>
              </a:r>
              <a:r>
                <a:rPr lang="nl-BE" dirty="0" err="1" smtClean="0">
                  <a:hlinkClick r:id="rId3"/>
                </a:rPr>
                <a:t>Jan.DeWaele</a:t>
              </a:r>
              <a:r>
                <a:rPr lang="nl-BE" dirty="0" smtClean="0">
                  <a:hlinkClick r:id="rId3"/>
                </a:rPr>
                <a:t>@</a:t>
              </a:r>
              <a:r>
                <a:rPr lang="nl-BE" dirty="0" err="1" smtClean="0">
                  <a:hlinkClick r:id="rId3"/>
                </a:rPr>
                <a:t>UGent.be</a:t>
              </a:r>
              <a:r>
                <a:rPr lang="nl-BE" dirty="0" smtClean="0"/>
                <a:t> </a:t>
              </a:r>
            </a:p>
            <a:p>
              <a:endParaRPr lang="nl-BE" dirty="0" smtClean="0"/>
            </a:p>
            <a:p>
              <a:r>
                <a:rPr lang="nl-BE" dirty="0" err="1" smtClean="0"/>
                <a:t>Liesbet</a:t>
              </a:r>
              <a:r>
                <a:rPr lang="nl-BE" dirty="0" smtClean="0"/>
                <a:t> De Bus (</a:t>
              </a:r>
              <a:r>
                <a:rPr lang="nl-BE" dirty="0" err="1" smtClean="0"/>
                <a:t>Ghent</a:t>
              </a:r>
              <a:r>
                <a:rPr lang="nl-BE" dirty="0" smtClean="0"/>
                <a:t>, </a:t>
              </a:r>
              <a:r>
                <a:rPr lang="nl-BE" dirty="0" err="1" smtClean="0"/>
                <a:t>Belgium</a:t>
              </a:r>
              <a:r>
                <a:rPr lang="nl-BE" dirty="0" smtClean="0"/>
                <a:t>), </a:t>
              </a:r>
              <a:r>
                <a:rPr lang="nl-BE" dirty="0" err="1" smtClean="0">
                  <a:hlinkClick r:id="rId4"/>
                </a:rPr>
                <a:t>Liesbet.DeBus</a:t>
              </a:r>
              <a:r>
                <a:rPr lang="nl-BE" dirty="0" smtClean="0">
                  <a:hlinkClick r:id="rId4"/>
                </a:rPr>
                <a:t>@</a:t>
              </a:r>
              <a:r>
                <a:rPr lang="nl-BE" dirty="0" err="1" smtClean="0">
                  <a:hlinkClick r:id="rId4"/>
                </a:rPr>
                <a:t>UGent.be</a:t>
              </a:r>
              <a:r>
                <a:rPr lang="nl-BE" dirty="0" smtClean="0"/>
                <a:t> </a:t>
              </a:r>
              <a:endParaRPr lang="nl-BE" dirty="0"/>
            </a:p>
          </p:txBody>
        </p:sp>
        <p:sp>
          <p:nvSpPr>
            <p:cNvPr id="13" name="Rechthoek 12"/>
            <p:cNvSpPr/>
            <p:nvPr/>
          </p:nvSpPr>
          <p:spPr>
            <a:xfrm>
              <a:off x="121919" y="3570136"/>
              <a:ext cx="11868647" cy="2585323"/>
            </a:xfrm>
            <a:prstGeom prst="rect">
              <a:avLst/>
            </a:prstGeom>
          </p:spPr>
          <p:txBody>
            <a:bodyPr wrap="square" numCol="2">
              <a:spAutoFit/>
            </a:bodyPr>
            <a:lstStyle/>
            <a:p>
              <a:pPr>
                <a:lnSpc>
                  <a:spcPct val="150000"/>
                </a:lnSpc>
              </a:pPr>
              <a:r>
                <a:rPr lang="en-US" dirty="0" smtClean="0"/>
                <a:t>Pieter </a:t>
              </a:r>
              <a:r>
                <a:rPr lang="en-US" dirty="0" err="1" smtClean="0"/>
                <a:t>Depuydt</a:t>
              </a:r>
              <a:r>
                <a:rPr lang="en-US" dirty="0" smtClean="0"/>
                <a:t> (Ghent Belgium)</a:t>
              </a:r>
              <a:endParaRPr lang="nl-BE" dirty="0" smtClean="0"/>
            </a:p>
            <a:p>
              <a:pPr>
                <a:lnSpc>
                  <a:spcPct val="150000"/>
                </a:lnSpc>
              </a:pPr>
              <a:r>
                <a:rPr lang="en-US" dirty="0" smtClean="0"/>
                <a:t>George </a:t>
              </a:r>
              <a:r>
                <a:rPr lang="en-US" dirty="0" err="1" smtClean="0"/>
                <a:t>Dimopoulos</a:t>
              </a:r>
              <a:r>
                <a:rPr lang="en-US" dirty="0" smtClean="0"/>
                <a:t> (Athens, Greece)</a:t>
              </a:r>
              <a:endParaRPr lang="nl-BE" dirty="0" smtClean="0"/>
            </a:p>
            <a:p>
              <a:pPr>
                <a:lnSpc>
                  <a:spcPct val="150000"/>
                </a:lnSpc>
              </a:pPr>
              <a:r>
                <a:rPr lang="en-US" dirty="0" smtClean="0"/>
                <a:t>Jose </a:t>
              </a:r>
              <a:r>
                <a:rPr lang="en-US" dirty="0" err="1" smtClean="0"/>
                <a:t>Garnacho</a:t>
              </a:r>
              <a:r>
                <a:rPr lang="en-US" dirty="0" smtClean="0"/>
                <a:t> Montero (</a:t>
              </a:r>
              <a:r>
                <a:rPr lang="en-US" dirty="0" err="1" smtClean="0"/>
                <a:t>Sevilla</a:t>
              </a:r>
              <a:r>
                <a:rPr lang="en-US" dirty="0" smtClean="0"/>
                <a:t>, Spain)</a:t>
              </a:r>
              <a:endParaRPr lang="nl-BE" dirty="0" smtClean="0"/>
            </a:p>
            <a:p>
              <a:pPr>
                <a:lnSpc>
                  <a:spcPct val="150000"/>
                </a:lnSpc>
              </a:pPr>
              <a:r>
                <a:rPr lang="en-US" dirty="0" smtClean="0"/>
                <a:t>Marc Leone (Aix-Marseille, France)</a:t>
              </a:r>
              <a:endParaRPr lang="nl-BE" dirty="0" smtClean="0"/>
            </a:p>
            <a:p>
              <a:pPr>
                <a:lnSpc>
                  <a:spcPct val="150000"/>
                </a:lnSpc>
              </a:pPr>
              <a:r>
                <a:rPr lang="en-US" dirty="0" smtClean="0"/>
                <a:t>Jeff </a:t>
              </a:r>
              <a:r>
                <a:rPr lang="en-US" dirty="0" err="1" smtClean="0"/>
                <a:t>Lipman</a:t>
              </a:r>
              <a:r>
                <a:rPr lang="en-US" dirty="0" smtClean="0"/>
                <a:t> (Brisbane, Australia)</a:t>
              </a:r>
              <a:endParaRPr lang="nl-BE" dirty="0" smtClean="0"/>
            </a:p>
            <a:p>
              <a:pPr>
                <a:lnSpc>
                  <a:spcPct val="150000"/>
                </a:lnSpc>
              </a:pPr>
              <a:r>
                <a:rPr lang="pt-PT" dirty="0" smtClean="0"/>
                <a:t>Jose-Artur Paiva (Porto, Portugal)</a:t>
              </a:r>
              <a:endParaRPr lang="nl-BE" dirty="0" smtClean="0"/>
            </a:p>
            <a:p>
              <a:pPr>
                <a:lnSpc>
                  <a:spcPct val="150000"/>
                </a:lnSpc>
              </a:pPr>
              <a:r>
                <a:rPr lang="en-US" dirty="0" smtClean="0"/>
                <a:t>Jason Roberts (Brisbane, Australia)</a:t>
              </a:r>
              <a:endParaRPr lang="nl-BE" dirty="0" smtClean="0"/>
            </a:p>
            <a:p>
              <a:pPr>
                <a:lnSpc>
                  <a:spcPct val="150000"/>
                </a:lnSpc>
              </a:pPr>
              <a:r>
                <a:rPr lang="en-US" dirty="0" err="1" smtClean="0"/>
                <a:t>Jeroen</a:t>
              </a:r>
              <a:r>
                <a:rPr lang="en-US" dirty="0" smtClean="0"/>
                <a:t> Schouten (Nijmegen, The Netherlands)</a:t>
              </a:r>
              <a:endParaRPr lang="nl-BE" dirty="0" smtClean="0"/>
            </a:p>
            <a:p>
              <a:pPr>
                <a:lnSpc>
                  <a:spcPct val="150000"/>
                </a:lnSpc>
              </a:pPr>
              <a:r>
                <a:rPr lang="en-US" dirty="0" smtClean="0"/>
                <a:t>Alexis </a:t>
              </a:r>
              <a:r>
                <a:rPr lang="en-US" dirty="0" err="1" smtClean="0"/>
                <a:t>Tabah</a:t>
              </a:r>
              <a:r>
                <a:rPr lang="en-US" dirty="0" smtClean="0"/>
                <a:t> (Brisbane, Australia)</a:t>
              </a:r>
              <a:endParaRPr lang="nl-BE" dirty="0" smtClean="0"/>
            </a:p>
            <a:p>
              <a:pPr>
                <a:lnSpc>
                  <a:spcPct val="150000"/>
                </a:lnSpc>
              </a:pPr>
              <a:r>
                <a:rPr lang="en-US" dirty="0" smtClean="0"/>
                <a:t>Jean-Francois </a:t>
              </a:r>
              <a:r>
                <a:rPr lang="en-US" dirty="0" err="1" smtClean="0"/>
                <a:t>Timsit</a:t>
              </a:r>
              <a:r>
                <a:rPr lang="en-US" dirty="0" smtClean="0"/>
                <a:t> (Paris, France)</a:t>
              </a:r>
              <a:endParaRPr lang="nl-BE" dirty="0" smtClean="0"/>
            </a:p>
            <a:p>
              <a:pPr>
                <a:lnSpc>
                  <a:spcPct val="150000"/>
                </a:lnSpc>
              </a:pPr>
              <a:r>
                <a:rPr lang="en-US" dirty="0" smtClean="0"/>
                <a:t>Jean-Ralph </a:t>
              </a:r>
              <a:r>
                <a:rPr lang="en-US" dirty="0" err="1" smtClean="0"/>
                <a:t>Zahar</a:t>
              </a:r>
              <a:r>
                <a:rPr lang="en-US" dirty="0" smtClean="0"/>
                <a:t> (Angers, France)</a:t>
              </a:r>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ep 13"/>
          <p:cNvGrpSpPr/>
          <p:nvPr/>
        </p:nvGrpSpPr>
        <p:grpSpPr>
          <a:xfrm>
            <a:off x="0" y="344135"/>
            <a:ext cx="12192000" cy="5592737"/>
            <a:chOff x="0" y="344135"/>
            <a:chExt cx="12192000" cy="5592737"/>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kern="1200" dirty="0" smtClean="0">
                    <a:latin typeface="+mj-lt"/>
                    <a:cs typeface="Calibri" panose="020F0502020204030204" pitchFamily="34" charset="0"/>
                  </a:rPr>
                  <a:t>研究チーム・組織</a:t>
                </a:r>
                <a:endParaRPr lang="en-US" sz="2000" kern="1200" dirty="0">
                  <a:latin typeface="+mj-lt"/>
                  <a:cs typeface="Calibri" panose="020F0502020204030204" pitchFamily="34" charset="0"/>
                </a:endParaRPr>
              </a:p>
            </p:txBody>
          </p:sp>
        </p:grpSp>
        <p:sp>
          <p:nvSpPr>
            <p:cNvPr id="10" name="Tekstvak 9"/>
            <p:cNvSpPr txBox="1"/>
            <p:nvPr/>
          </p:nvSpPr>
          <p:spPr>
            <a:xfrm>
              <a:off x="0" y="1677740"/>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国際コーディネーターの役割</a:t>
              </a:r>
              <a:endParaRPr lang="nl-BE" sz="2000" dirty="0">
                <a:solidFill>
                  <a:schemeClr val="bg1"/>
                </a:solidFill>
                <a:latin typeface="+mj-lt"/>
              </a:endParaRPr>
            </a:p>
          </p:txBody>
        </p:sp>
        <p:sp>
          <p:nvSpPr>
            <p:cNvPr id="12" name="Tekstvak 11"/>
            <p:cNvSpPr txBox="1"/>
            <p:nvPr/>
          </p:nvSpPr>
          <p:spPr>
            <a:xfrm>
              <a:off x="159026" y="2520552"/>
              <a:ext cx="11887200" cy="3416320"/>
            </a:xfrm>
            <a:prstGeom prst="rect">
              <a:avLst/>
            </a:prstGeom>
            <a:noFill/>
          </p:spPr>
          <p:txBody>
            <a:bodyPr wrap="square" rtlCol="0">
              <a:spAutoFit/>
            </a:bodyPr>
            <a:lstStyle/>
            <a:p>
              <a:pPr>
                <a:lnSpc>
                  <a:spcPct val="150000"/>
                </a:lnSpc>
                <a:buFont typeface="Wingdings" pitchFamily="2" charset="2"/>
                <a:buChar char="§"/>
              </a:pPr>
              <a:r>
                <a:rPr lang="ja-JP" altLang="en-US" dirty="0" smtClean="0"/>
                <a:t>地域の研究者の決定</a:t>
              </a:r>
              <a:endParaRPr lang="en-US" altLang="ja-JP" dirty="0" smtClean="0"/>
            </a:p>
            <a:p>
              <a:pPr>
                <a:lnSpc>
                  <a:spcPct val="150000"/>
                </a:lnSpc>
                <a:buFont typeface="Wingdings" pitchFamily="2" charset="2"/>
                <a:buChar char="§"/>
              </a:pPr>
              <a:r>
                <a:rPr lang="en-US" dirty="0" smtClean="0"/>
                <a:t> </a:t>
              </a:r>
              <a:r>
                <a:rPr lang="ja-JP" altLang="en-US" dirty="0" smtClean="0"/>
                <a:t>ケースレポートフォーム（</a:t>
              </a:r>
              <a:r>
                <a:rPr lang="en-US" altLang="ja-JP" dirty="0" smtClean="0"/>
                <a:t>CRF</a:t>
              </a:r>
              <a:r>
                <a:rPr lang="ja-JP" altLang="en-US" dirty="0" smtClean="0"/>
                <a:t>）の翻訳の補助</a:t>
              </a:r>
              <a:endParaRPr lang="en-US" altLang="ja-JP" dirty="0" smtClean="0"/>
            </a:p>
            <a:p>
              <a:pPr>
                <a:lnSpc>
                  <a:spcPct val="150000"/>
                </a:lnSpc>
                <a:buFont typeface="Wingdings" pitchFamily="2" charset="2"/>
                <a:buChar char="§"/>
              </a:pPr>
              <a:r>
                <a:rPr lang="ja-JP" altLang="en-US" dirty="0" smtClean="0"/>
                <a:t>国単位での承認の申請</a:t>
              </a:r>
              <a:endParaRPr lang="en-US" altLang="ja-JP" dirty="0" smtClean="0"/>
            </a:p>
            <a:p>
              <a:pPr>
                <a:lnSpc>
                  <a:spcPct val="150000"/>
                </a:lnSpc>
                <a:buFont typeface="Wingdings" pitchFamily="2" charset="2"/>
                <a:buChar char="§"/>
              </a:pPr>
              <a:r>
                <a:rPr lang="ja-JP" altLang="en-US" dirty="0" smtClean="0"/>
                <a:t>そのほかの参加病院での認証の補助</a:t>
              </a:r>
              <a:endParaRPr lang="en-US" altLang="ja-JP" dirty="0" smtClean="0"/>
            </a:p>
            <a:p>
              <a:pPr>
                <a:lnSpc>
                  <a:spcPct val="150000"/>
                </a:lnSpc>
                <a:buFont typeface="Wingdings" pitchFamily="2" charset="2"/>
                <a:buChar char="§"/>
              </a:pPr>
              <a:r>
                <a:rPr lang="ja-JP" altLang="en-US" dirty="0" smtClean="0"/>
                <a:t>研究施設と中央組織との橋渡し</a:t>
              </a:r>
              <a:endParaRPr lang="en-US" altLang="ja-JP" dirty="0" smtClean="0"/>
            </a:p>
            <a:p>
              <a:pPr>
                <a:lnSpc>
                  <a:spcPct val="150000"/>
                </a:lnSpc>
              </a:pPr>
              <a:r>
                <a:rPr lang="en-US" dirty="0" smtClean="0"/>
                <a:t> 	</a:t>
              </a:r>
              <a:r>
                <a:rPr lang="en-US" dirty="0" smtClean="0">
                  <a:sym typeface="Wingdings" pitchFamily="2" charset="2"/>
                </a:rPr>
                <a:t> </a:t>
              </a:r>
              <a:r>
                <a:rPr lang="ja-JP" altLang="en-US" dirty="0" smtClean="0">
                  <a:sym typeface="Wingdings" pitchFamily="2" charset="2"/>
                </a:rPr>
                <a:t>参入期間（適切な患者の参入とフォローアップを指導する）</a:t>
              </a:r>
              <a:endParaRPr lang="en-US" altLang="ja-JP" dirty="0" smtClean="0">
                <a:sym typeface="Wingdings" pitchFamily="2" charset="2"/>
              </a:endParaRPr>
            </a:p>
            <a:p>
              <a:pPr>
                <a:lnSpc>
                  <a:spcPct val="150000"/>
                </a:lnSpc>
              </a:pPr>
              <a:r>
                <a:rPr lang="en-US" dirty="0" smtClean="0"/>
                <a:t>	</a:t>
              </a:r>
              <a:r>
                <a:rPr lang="en-US" dirty="0" smtClean="0">
                  <a:sym typeface="Wingdings" pitchFamily="2" charset="2"/>
                </a:rPr>
                <a:t> </a:t>
              </a:r>
              <a:r>
                <a:rPr lang="ja-JP" altLang="en-US" dirty="0" smtClean="0">
                  <a:sym typeface="Wingdings" pitchFamily="2" charset="2"/>
                </a:rPr>
                <a:t>クオリティコントロール期間</a:t>
              </a:r>
              <a:endParaRPr lang="en-US" dirty="0" smtClean="0"/>
            </a:p>
            <a:p>
              <a:pPr>
                <a:lnSpc>
                  <a:spcPct val="150000"/>
                </a:lnSpc>
                <a:buFont typeface="Wingdings" pitchFamily="2" charset="2"/>
                <a:buChar char="§"/>
              </a:pPr>
              <a:endParaRPr lang="en-US" dirty="0" smtClean="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ep 10"/>
          <p:cNvGrpSpPr/>
          <p:nvPr/>
        </p:nvGrpSpPr>
        <p:grpSpPr>
          <a:xfrm>
            <a:off x="0" y="344135"/>
            <a:ext cx="12192000" cy="5177238"/>
            <a:chOff x="0" y="344135"/>
            <a:chExt cx="12192000" cy="5177238"/>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kern="1200" dirty="0" smtClean="0">
                    <a:latin typeface="+mj-lt"/>
                    <a:cs typeface="Calibri" panose="020F0502020204030204" pitchFamily="34" charset="0"/>
                  </a:rPr>
                  <a:t>研究チーム・組織</a:t>
                </a:r>
                <a:endParaRPr lang="en-US" sz="2000" kern="1200" dirty="0">
                  <a:latin typeface="+mj-lt"/>
                  <a:cs typeface="Calibri" panose="020F0502020204030204" pitchFamily="34" charset="0"/>
                </a:endParaRPr>
              </a:p>
            </p:txBody>
          </p:sp>
        </p:grpSp>
        <p:sp>
          <p:nvSpPr>
            <p:cNvPr id="10" name="Tekstvak 9"/>
            <p:cNvSpPr txBox="1"/>
            <p:nvPr/>
          </p:nvSpPr>
          <p:spPr>
            <a:xfrm>
              <a:off x="0" y="1677740"/>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地域の研究者の役割</a:t>
              </a:r>
              <a:endParaRPr lang="nl-BE" sz="2000" dirty="0">
                <a:solidFill>
                  <a:schemeClr val="bg1"/>
                </a:solidFill>
                <a:latin typeface="+mj-lt"/>
              </a:endParaRPr>
            </a:p>
          </p:txBody>
        </p:sp>
        <p:sp>
          <p:nvSpPr>
            <p:cNvPr id="12" name="Tekstvak 11"/>
            <p:cNvSpPr txBox="1"/>
            <p:nvPr/>
          </p:nvSpPr>
          <p:spPr>
            <a:xfrm>
              <a:off x="159026" y="2520552"/>
              <a:ext cx="11887200" cy="3000821"/>
            </a:xfrm>
            <a:prstGeom prst="rect">
              <a:avLst/>
            </a:prstGeom>
            <a:noFill/>
          </p:spPr>
          <p:txBody>
            <a:bodyPr wrap="square" rtlCol="0">
              <a:spAutoFit/>
            </a:bodyPr>
            <a:lstStyle/>
            <a:p>
              <a:pPr>
                <a:lnSpc>
                  <a:spcPct val="150000"/>
                </a:lnSpc>
                <a:buFont typeface="Wingdings" pitchFamily="2" charset="2"/>
                <a:buChar char="§"/>
              </a:pPr>
              <a:r>
                <a:rPr lang="nl-BE" dirty="0" smtClean="0"/>
                <a:t> </a:t>
              </a:r>
              <a:r>
                <a:rPr lang="ja-JP" altLang="en-US" dirty="0" smtClean="0"/>
                <a:t>所属病院での承認の申請（研究開始前に中央組織（</a:t>
              </a:r>
              <a:r>
                <a:rPr lang="en-US" altLang="ja-JP" dirty="0" smtClean="0"/>
                <a:t>NC</a:t>
              </a:r>
              <a:r>
                <a:rPr lang="ja-JP" altLang="en-US" dirty="0" smtClean="0"/>
                <a:t>）へ承認書類のスキャンコピーを送付）</a:t>
              </a:r>
              <a:r>
                <a:rPr lang="en-US" dirty="0" smtClean="0"/>
                <a:t> </a:t>
              </a:r>
            </a:p>
            <a:p>
              <a:pPr>
                <a:lnSpc>
                  <a:spcPct val="150000"/>
                </a:lnSpc>
                <a:buFont typeface="Wingdings" pitchFamily="2" charset="2"/>
                <a:buChar char="§"/>
              </a:pPr>
              <a:r>
                <a:rPr lang="en-US" dirty="0" smtClean="0"/>
                <a:t> </a:t>
              </a:r>
              <a:r>
                <a:rPr lang="ja-JP" altLang="en-US" dirty="0" smtClean="0"/>
                <a:t>電子</a:t>
              </a:r>
              <a:r>
                <a:rPr lang="en-US" altLang="ja-JP" dirty="0" smtClean="0"/>
                <a:t>CRF</a:t>
              </a:r>
              <a:r>
                <a:rPr lang="ja-JP" altLang="en-US" dirty="0" smtClean="0"/>
                <a:t>（</a:t>
              </a:r>
              <a:r>
                <a:rPr lang="en-US" altLang="ja-JP" dirty="0" err="1" smtClean="0"/>
                <a:t>eCRF</a:t>
              </a:r>
              <a:r>
                <a:rPr lang="ja-JP" altLang="en-US" dirty="0" smtClean="0"/>
                <a:t>）が正確に登録されているか、期限内に完成されているかを確認する（参入期間終了後</a:t>
              </a:r>
              <a:r>
                <a:rPr lang="en-US" altLang="ja-JP" dirty="0" smtClean="0"/>
                <a:t>90</a:t>
              </a:r>
              <a:r>
                <a:rPr lang="ja-JP" altLang="en-US" dirty="0" smtClean="0"/>
                <a:t>日以内に）</a:t>
              </a:r>
              <a:endParaRPr lang="en-US" dirty="0" smtClean="0"/>
            </a:p>
            <a:p>
              <a:pPr>
                <a:lnSpc>
                  <a:spcPct val="150000"/>
                </a:lnSpc>
                <a:buFont typeface="Wingdings" pitchFamily="2" charset="2"/>
                <a:buChar char="§"/>
              </a:pPr>
              <a:r>
                <a:rPr lang="ja-JP" altLang="en-US" dirty="0" smtClean="0"/>
                <a:t>データ収集の完全性、一貫性、質を保証する</a:t>
              </a:r>
              <a:r>
                <a:rPr lang="en-US" dirty="0" smtClean="0"/>
                <a:t> </a:t>
              </a:r>
            </a:p>
            <a:p>
              <a:pPr>
                <a:lnSpc>
                  <a:spcPct val="150000"/>
                </a:lnSpc>
                <a:buFont typeface="Wingdings" pitchFamily="2" charset="2"/>
                <a:buChar char="§"/>
              </a:pPr>
              <a:r>
                <a:rPr lang="ja-JP" altLang="en-US" dirty="0">
                  <a:sym typeface="Wingdings" pitchFamily="2" charset="2"/>
                </a:rPr>
                <a:t>質問</a:t>
              </a:r>
              <a:r>
                <a:rPr lang="ja-JP" altLang="en-US" dirty="0" smtClean="0">
                  <a:sym typeface="Wingdings" pitchFamily="2" charset="2"/>
                </a:rPr>
                <a:t>に</a:t>
              </a:r>
              <a:r>
                <a:rPr lang="ja-JP" altLang="en-US" dirty="0">
                  <a:sym typeface="Wingdings" pitchFamily="2" charset="2"/>
                </a:rPr>
                <a:t>迅速</a:t>
              </a:r>
              <a:r>
                <a:rPr lang="ja-JP" altLang="en-US" dirty="0" smtClean="0">
                  <a:sym typeface="Wingdings" pitchFamily="2" charset="2"/>
                </a:rPr>
                <a:t>に</a:t>
              </a:r>
              <a:r>
                <a:rPr lang="ja-JP" altLang="en-US" dirty="0">
                  <a:sym typeface="Wingdings" pitchFamily="2" charset="2"/>
                </a:rPr>
                <a:t>回答</a:t>
              </a:r>
              <a:r>
                <a:rPr lang="ja-JP" altLang="en-US" dirty="0" smtClean="0">
                  <a:sym typeface="Wingdings" pitchFamily="2" charset="2"/>
                </a:rPr>
                <a:t>する</a:t>
              </a:r>
              <a:endParaRPr lang="en-US" altLang="ja-JP" dirty="0" smtClean="0">
                <a:sym typeface="Wingdings" pitchFamily="2" charset="2"/>
              </a:endParaRPr>
            </a:p>
            <a:p>
              <a:pPr>
                <a:lnSpc>
                  <a:spcPct val="150000"/>
                </a:lnSpc>
              </a:pPr>
              <a:r>
                <a:rPr lang="en-US" dirty="0" smtClean="0">
                  <a:sym typeface="Wingdings" pitchFamily="2" charset="2"/>
                </a:rPr>
                <a:t>				 </a:t>
              </a:r>
              <a:r>
                <a:rPr lang="ja-JP" altLang="en-US" dirty="0" smtClean="0"/>
                <a:t>参入期間</a:t>
              </a:r>
              <a:endParaRPr lang="en-US" altLang="ja-JP" dirty="0" smtClean="0"/>
            </a:p>
            <a:p>
              <a:pPr>
                <a:lnSpc>
                  <a:spcPct val="150000"/>
                </a:lnSpc>
              </a:pPr>
              <a:r>
                <a:rPr lang="en-US" dirty="0" smtClean="0"/>
                <a:t>				</a:t>
              </a:r>
              <a:r>
                <a:rPr lang="en-US" dirty="0" smtClean="0">
                  <a:sym typeface="Wingdings" pitchFamily="2" charset="2"/>
                </a:rPr>
                <a:t> </a:t>
              </a:r>
              <a:r>
                <a:rPr lang="ja-JP" altLang="en-US" dirty="0" smtClean="0">
                  <a:sym typeface="Wingdings" pitchFamily="2" charset="2"/>
                </a:rPr>
                <a:t>クオリティコントロール期間</a:t>
              </a:r>
              <a:endParaRPr lang="en-US" dirty="0" smtClean="0"/>
            </a:p>
            <a:p>
              <a:pPr>
                <a:lnSpc>
                  <a:spcPct val="150000"/>
                </a:lnSpc>
                <a:buFont typeface="Wingdings" pitchFamily="2" charset="2"/>
                <a:buChar char="§"/>
              </a:pPr>
              <a:endParaRPr lang="en-US" dirty="0" smtClean="0"/>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ep 4"/>
          <p:cNvGrpSpPr/>
          <p:nvPr/>
        </p:nvGrpSpPr>
        <p:grpSpPr>
          <a:xfrm>
            <a:off x="27190" y="344135"/>
            <a:ext cx="12164809" cy="5795404"/>
            <a:chOff x="27190" y="344135"/>
            <a:chExt cx="12164809" cy="5795404"/>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3" name="Diagram 12"/>
            <p:cNvGraphicFramePr/>
            <p:nvPr>
              <p:extLst>
                <p:ext uri="{D42A27DB-BD31-4B8C-83A1-F6EECF244321}">
                  <p14:modId xmlns:p14="http://schemas.microsoft.com/office/powerpoint/2010/main" val="1859045184"/>
                </p:ext>
              </p:extLst>
            </p:nvPr>
          </p:nvGraphicFramePr>
          <p:xfrm>
            <a:off x="196861" y="1531917"/>
            <a:ext cx="10918454" cy="46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398171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ep 11"/>
          <p:cNvGrpSpPr/>
          <p:nvPr/>
        </p:nvGrpSpPr>
        <p:grpSpPr>
          <a:xfrm>
            <a:off x="0" y="344135"/>
            <a:ext cx="12192000" cy="5832535"/>
            <a:chOff x="0" y="344135"/>
            <a:chExt cx="12192000" cy="5832535"/>
          </a:xfrm>
        </p:grpSpPr>
        <p:pic>
          <p:nvPicPr>
            <p:cNvPr id="9" name="Picture 2"/>
            <p:cNvPicPr>
              <a:picLocks noChangeAspect="1" noChangeArrowheads="1"/>
            </p:cNvPicPr>
            <p:nvPr/>
          </p:nvPicPr>
          <p:blipFill>
            <a:blip r:embed="rId2"/>
            <a:srcRect/>
            <a:stretch>
              <a:fillRect/>
            </a:stretch>
          </p:blipFill>
          <p:spPr bwMode="auto">
            <a:xfrm>
              <a:off x="8967438" y="344135"/>
              <a:ext cx="3224561" cy="736519"/>
            </a:xfrm>
            <a:prstGeom prst="rect">
              <a:avLst/>
            </a:prstGeom>
            <a:noFill/>
            <a:ln w="9525">
              <a:noFill/>
              <a:miter lim="800000"/>
              <a:headEnd/>
              <a:tailEnd/>
            </a:ln>
          </p:spPr>
        </p:pic>
        <p:cxnSp>
          <p:nvCxnSpPr>
            <p:cNvPr id="7" name="Straight Connector 6"/>
            <p:cNvCxnSpPr/>
            <p:nvPr/>
          </p:nvCxnSpPr>
          <p:spPr>
            <a:xfrm flipV="1">
              <a:off x="27190" y="790984"/>
              <a:ext cx="11686104" cy="5106"/>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 name="Groep 4"/>
            <p:cNvGrpSpPr/>
            <p:nvPr/>
          </p:nvGrpSpPr>
          <p:grpSpPr>
            <a:xfrm>
              <a:off x="9012888" y="1013071"/>
              <a:ext cx="3087584" cy="474546"/>
              <a:chOff x="0" y="233"/>
              <a:chExt cx="3087584" cy="474546"/>
            </a:xfrm>
          </p:grpSpPr>
          <p:sp>
            <p:nvSpPr>
              <p:cNvPr id="6" name="Afgeronde rechthoek 5"/>
              <p:cNvSpPr/>
              <p:nvPr/>
            </p:nvSpPr>
            <p:spPr>
              <a:xfrm>
                <a:off x="0" y="233"/>
                <a:ext cx="3087584" cy="474546"/>
              </a:xfrm>
              <a:prstGeom prst="roundRect">
                <a:avLst/>
              </a:prstGeom>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8" name="Afgeronde rechthoek 4"/>
              <p:cNvSpPr/>
              <p:nvPr/>
            </p:nvSpPr>
            <p:spPr>
              <a:xfrm>
                <a:off x="23165" y="23398"/>
                <a:ext cx="3041254" cy="428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ja-JP" altLang="en-US" sz="2000" dirty="0" smtClean="0">
                    <a:latin typeface="+mj-lt"/>
                    <a:cs typeface="Calibri" panose="020F0502020204030204" pitchFamily="34" charset="0"/>
                  </a:rPr>
                  <a:t>プロトコール概要</a:t>
                </a:r>
                <a:endParaRPr lang="en-US" sz="2000" kern="1200" dirty="0">
                  <a:latin typeface="+mj-lt"/>
                  <a:cs typeface="Calibri" panose="020F0502020204030204" pitchFamily="34" charset="0"/>
                </a:endParaRPr>
              </a:p>
            </p:txBody>
          </p:sp>
        </p:grpSp>
        <p:sp>
          <p:nvSpPr>
            <p:cNvPr id="10" name="Tekstvak 9"/>
            <p:cNvSpPr txBox="1"/>
            <p:nvPr/>
          </p:nvSpPr>
          <p:spPr>
            <a:xfrm>
              <a:off x="143124" y="2083242"/>
              <a:ext cx="11871297" cy="4093428"/>
            </a:xfrm>
            <a:prstGeom prst="rect">
              <a:avLst/>
            </a:prstGeom>
            <a:noFill/>
          </p:spPr>
          <p:txBody>
            <a:bodyPr wrap="square" rtlCol="0">
              <a:spAutoFit/>
            </a:bodyPr>
            <a:lstStyle/>
            <a:p>
              <a:pPr>
                <a:lnSpc>
                  <a:spcPct val="200000"/>
                </a:lnSpc>
                <a:buFont typeface="Wingdings" pitchFamily="2" charset="2"/>
                <a:buChar char="§"/>
              </a:pPr>
              <a:r>
                <a:rPr lang="en-US" dirty="0" smtClean="0"/>
                <a:t> </a:t>
              </a:r>
              <a:r>
                <a:rPr lang="en-US" altLang="ja-JP" dirty="0" smtClean="0"/>
                <a:t>18</a:t>
              </a:r>
              <a:r>
                <a:rPr lang="ja-JP" altLang="en-US" dirty="0" smtClean="0"/>
                <a:t>歳以上</a:t>
              </a:r>
              <a:endParaRPr lang="en-US" altLang="ja-JP" dirty="0" smtClean="0"/>
            </a:p>
            <a:p>
              <a:pPr>
                <a:lnSpc>
                  <a:spcPct val="200000"/>
                </a:lnSpc>
                <a:buFont typeface="Wingdings" pitchFamily="2" charset="2"/>
                <a:buChar char="§"/>
              </a:pPr>
              <a:r>
                <a:rPr lang="en-US" sz="1600" dirty="0" smtClean="0"/>
                <a:t> </a:t>
              </a:r>
              <a:r>
                <a:rPr lang="en-US" altLang="ja-JP" sz="1600" dirty="0" smtClean="0"/>
                <a:t>ICU</a:t>
              </a:r>
              <a:r>
                <a:rPr lang="ja-JP" altLang="en-US" sz="1600" dirty="0" smtClean="0"/>
                <a:t>に入室しており、</a:t>
              </a:r>
              <a:r>
                <a:rPr lang="en-US" altLang="ja-JP" sz="1600" b="1" dirty="0" smtClean="0"/>
                <a:t>48</a:t>
              </a:r>
              <a:r>
                <a:rPr lang="ja-JP" altLang="en-US" sz="1600" b="1" dirty="0" smtClean="0"/>
                <a:t>時間以上</a:t>
              </a:r>
              <a:r>
                <a:rPr lang="en-US" altLang="ja-JP" sz="1600" b="1" dirty="0" smtClean="0"/>
                <a:t>ICU</a:t>
              </a:r>
              <a:r>
                <a:rPr lang="ja-JP" altLang="en-US" sz="1600" b="1" dirty="0" smtClean="0"/>
                <a:t>管理が必要と予測される</a:t>
              </a:r>
              <a:endParaRPr lang="en-US" altLang="ja-JP" sz="1600" b="1" dirty="0" smtClean="0"/>
            </a:p>
            <a:p>
              <a:pPr>
                <a:lnSpc>
                  <a:spcPct val="200000"/>
                </a:lnSpc>
                <a:buFont typeface="Wingdings" pitchFamily="2" charset="2"/>
                <a:buChar char="§"/>
              </a:pPr>
              <a:r>
                <a:rPr lang="en-US" sz="1600" dirty="0" smtClean="0"/>
                <a:t> </a:t>
              </a:r>
              <a:r>
                <a:rPr lang="ja-JP" altLang="en-US" sz="1600" b="1" dirty="0" smtClean="0"/>
                <a:t>感染症が疑われる、あるいは確定診断されている</a:t>
              </a:r>
              <a:r>
                <a:rPr lang="ja-JP" altLang="en-US" sz="1600" dirty="0" smtClean="0"/>
                <a:t>（市中、医療関連、院内、</a:t>
              </a:r>
              <a:r>
                <a:rPr lang="en-US" altLang="ja-JP" sz="1600" dirty="0" smtClean="0"/>
                <a:t>ICU</a:t>
              </a:r>
              <a:r>
                <a:rPr lang="ja-JP" altLang="en-US" sz="1600" dirty="0" smtClean="0"/>
                <a:t>関連）</a:t>
              </a:r>
              <a:endParaRPr lang="en-US" altLang="ja-JP" sz="1600" dirty="0" smtClean="0"/>
            </a:p>
            <a:p>
              <a:pPr>
                <a:lnSpc>
                  <a:spcPct val="200000"/>
                </a:lnSpc>
                <a:buFont typeface="Wingdings" pitchFamily="2" charset="2"/>
                <a:buChar char="§"/>
              </a:pPr>
              <a:r>
                <a:rPr lang="en-US" altLang="ja-JP" sz="1600" dirty="0" smtClean="0"/>
                <a:t>ICU</a:t>
              </a:r>
              <a:r>
                <a:rPr lang="ja-JP" altLang="en-US" sz="1600" dirty="0" smtClean="0"/>
                <a:t>入室後、あるいは</a:t>
              </a:r>
              <a:r>
                <a:rPr lang="en-US" altLang="ja-JP" sz="1600" dirty="0" smtClean="0"/>
                <a:t>ICU</a:t>
              </a:r>
              <a:r>
                <a:rPr lang="ja-JP" altLang="en-US" sz="1600" dirty="0" smtClean="0"/>
                <a:t>入室</a:t>
              </a:r>
              <a:r>
                <a:rPr lang="en-US" altLang="ja-JP" sz="1600" dirty="0" smtClean="0"/>
                <a:t>24</a:t>
              </a:r>
              <a:r>
                <a:rPr lang="ja-JP" altLang="en-US" sz="1600" dirty="0" smtClean="0"/>
                <a:t>時間前以内に</a:t>
              </a:r>
              <a:r>
                <a:rPr lang="ja-JP" altLang="en-US" sz="1600" b="1" dirty="0" smtClean="0"/>
                <a:t>経験的抗菌薬治療</a:t>
              </a:r>
              <a:r>
                <a:rPr lang="ja-JP" altLang="en-US" sz="1600" dirty="0" smtClean="0"/>
                <a:t>が開始されている</a:t>
              </a:r>
              <a:endParaRPr lang="en-US" altLang="ja-JP" sz="1600" dirty="0" smtClean="0"/>
            </a:p>
            <a:p>
              <a:pPr>
                <a:lnSpc>
                  <a:spcPct val="200000"/>
                </a:lnSpc>
                <a:buFont typeface="Wingdings" pitchFamily="2" charset="2"/>
                <a:buChar char="§"/>
              </a:pPr>
              <a:r>
                <a:rPr lang="ja-JP" altLang="en-US" sz="1600" dirty="0" smtClean="0"/>
                <a:t>抗菌薬治療開始時には起炎微生物および抗菌薬感受性が判明していない（グラム染色の結果は判明していてもよい）</a:t>
              </a:r>
              <a:endParaRPr lang="en-US" sz="1600" dirty="0" smtClean="0"/>
            </a:p>
            <a:p>
              <a:pPr>
                <a:lnSpc>
                  <a:spcPct val="200000"/>
                </a:lnSpc>
                <a:buFont typeface="Wingdings" pitchFamily="2" charset="2"/>
                <a:buChar char="§"/>
              </a:pPr>
              <a:r>
                <a:rPr lang="en-US" sz="1600" dirty="0" smtClean="0"/>
                <a:t> </a:t>
              </a:r>
              <a:r>
                <a:rPr lang="ja-JP" altLang="en-US" sz="1600" dirty="0" smtClean="0"/>
                <a:t>インフォームドコンセントへの署名（地域の倫理委員会が必要とした場合）</a:t>
              </a:r>
              <a:endParaRPr lang="en-US" altLang="ja-JP" sz="1600" dirty="0" smtClean="0"/>
            </a:p>
            <a:p>
              <a:pPr>
                <a:lnSpc>
                  <a:spcPct val="200000"/>
                </a:lnSpc>
                <a:buFont typeface="Wingdings" pitchFamily="2" charset="2"/>
                <a:buChar char="§"/>
              </a:pPr>
              <a:endParaRPr lang="en-US" sz="1600" dirty="0" smtClean="0"/>
            </a:p>
            <a:p>
              <a:pPr>
                <a:lnSpc>
                  <a:spcPct val="200000"/>
                </a:lnSpc>
                <a:buFont typeface="Wingdings" pitchFamily="2" charset="2"/>
                <a:buChar char="§"/>
              </a:pPr>
              <a:r>
                <a:rPr lang="en-US" sz="1600" dirty="0" smtClean="0"/>
                <a:t> </a:t>
              </a:r>
              <a:r>
                <a:rPr lang="ja-JP" altLang="en-US" sz="1600" dirty="0" smtClean="0"/>
                <a:t>患者は本研究に一度しか参加できない</a:t>
              </a:r>
              <a:endParaRPr lang="en-US" sz="1600" dirty="0" smtClean="0"/>
            </a:p>
          </p:txBody>
        </p:sp>
        <p:sp>
          <p:nvSpPr>
            <p:cNvPr id="11" name="Tekstvak 10"/>
            <p:cNvSpPr txBox="1"/>
            <p:nvPr/>
          </p:nvSpPr>
          <p:spPr>
            <a:xfrm>
              <a:off x="0" y="1558491"/>
              <a:ext cx="12192000" cy="400110"/>
            </a:xfrm>
            <a:prstGeom prst="rect">
              <a:avLst/>
            </a:prstGeom>
            <a:solidFill>
              <a:schemeClr val="accent2"/>
            </a:solidFill>
          </p:spPr>
          <p:txBody>
            <a:bodyPr wrap="square" rtlCol="0">
              <a:spAutoFit/>
            </a:bodyPr>
            <a:lstStyle/>
            <a:p>
              <a:pPr algn="ctr"/>
              <a:r>
                <a:rPr lang="ja-JP" altLang="en-US" sz="2000" dirty="0" smtClean="0">
                  <a:solidFill>
                    <a:schemeClr val="bg1"/>
                  </a:solidFill>
                  <a:latin typeface="+mj-lt"/>
                </a:rPr>
                <a:t>参入基準、除外基準</a:t>
              </a:r>
              <a:endParaRPr lang="nl-BE" sz="2000" dirty="0">
                <a:solidFill>
                  <a:schemeClr val="bg1"/>
                </a:solidFill>
                <a:latin typeface="+mj-lt"/>
              </a:endParaRPr>
            </a:p>
          </p:txBody>
        </p:sp>
      </p:grpSp>
    </p:spTree>
    <p:extLst>
      <p:ext uri="{BB962C8B-B14F-4D97-AF65-F5344CB8AC3E}">
        <p14:creationId xmlns:p14="http://schemas.microsoft.com/office/powerpoint/2010/main" val="4183271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553</TotalTime>
  <Words>1127</Words>
  <Application>Microsoft Office PowerPoint</Application>
  <PresentationFormat>ワイド画面</PresentationFormat>
  <Paragraphs>256</Paragraphs>
  <Slides>25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25</vt:i4>
      </vt:variant>
    </vt:vector>
  </HeadingPairs>
  <TitlesOfParts>
    <vt:vector size="31" baseType="lpstr">
      <vt:lpstr>ＭＳ Ｐゴシック</vt:lpstr>
      <vt:lpstr>新細明體</vt:lpstr>
      <vt:lpstr>Calibri</vt:lpstr>
      <vt:lpstr>Calibri Light</vt:lpstr>
      <vt:lpstr>Wingdings</vt:lpstr>
      <vt:lpstr>Retrospect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UGent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De-escalatie</dc:title>
  <dc:creator>Liesbet De Bus</dc:creator>
  <cp:lastModifiedBy>日本集中治療医学会</cp:lastModifiedBy>
  <cp:revision>381</cp:revision>
  <dcterms:created xsi:type="dcterms:W3CDTF">2015-10-23T13:01:07Z</dcterms:created>
  <dcterms:modified xsi:type="dcterms:W3CDTF">2016-11-18T04:49:47Z</dcterms:modified>
</cp:coreProperties>
</file>