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9"/>
  </p:notesMasterIdLst>
  <p:handoutMasterIdLst>
    <p:handoutMasterId r:id="rId10"/>
  </p:handoutMasterIdLst>
  <p:sldIdLst>
    <p:sldId id="260" r:id="rId3"/>
    <p:sldId id="261" r:id="rId4"/>
    <p:sldId id="281" r:id="rId5"/>
    <p:sldId id="288" r:id="rId6"/>
    <p:sldId id="283" r:id="rId7"/>
    <p:sldId id="290" r:id="rId8"/>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7" autoAdjust="0"/>
    <p:restoredTop sz="94575" autoAdjust="0"/>
  </p:normalViewPr>
  <p:slideViewPr>
    <p:cSldViewPr snapToGrid="0">
      <p:cViewPr varScale="1">
        <p:scale>
          <a:sx n="64" d="100"/>
          <a:sy n="64" d="100"/>
        </p:scale>
        <p:origin x="724" y="32"/>
      </p:cViewPr>
      <p:guideLst>
        <p:guide orient="horz" pos="222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東北</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6AB19391-5843-F298-D1B2-C7D3D71E15A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東北</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B32CD060-86D9-72F3-733E-5A71D27672A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東北</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Rectangle 2">
            <a:extLst>
              <a:ext uri="{FF2B5EF4-FFF2-40B4-BE49-F238E27FC236}">
                <a16:creationId xmlns:a16="http://schemas.microsoft.com/office/drawing/2014/main" id="{6E7B09A2-C72C-EE27-9F4C-0AF49C47C01D}"/>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東北</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CE4F1B97-D8E6-7D2D-2654-7CBA17E2A97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東北</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F7F3509-8742-79C5-0E71-37C8FC18485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8</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a:solidFill>
                  <a:srgbClr val="000099"/>
                </a:solidFill>
                <a:latin typeface="BIZ UDPゴシック" panose="020B0400000000000000" pitchFamily="50" charset="-128"/>
                <a:ea typeface="BIZ UDPゴシック" panose="020B0400000000000000" pitchFamily="50" charset="-128"/>
              </a:rPr>
              <a:t>東北</a:t>
            </a:r>
            <a:r>
              <a:rPr lang="zh-CN" altLang="en-US" sz="3600" b="1">
                <a:solidFill>
                  <a:srgbClr val="000099"/>
                </a:solidFill>
                <a:latin typeface="BIZ UDPゴシック" panose="020B0400000000000000" pitchFamily="50" charset="-128"/>
                <a:ea typeface="BIZ UDPゴシック" panose="020B0400000000000000" pitchFamily="50" charset="-128"/>
              </a:rPr>
              <a:t>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3074</TotalTime>
  <Words>949</Words>
  <Application>Microsoft Office PowerPoint</Application>
  <PresentationFormat>ワイド画面</PresentationFormat>
  <Paragraphs>69</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6</vt:i4>
      </vt:variant>
    </vt:vector>
  </HeadingPairs>
  <TitlesOfParts>
    <vt:vector size="13"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平出 桂悟</cp:lastModifiedBy>
  <cp:revision>230</cp:revision>
  <cp:lastPrinted>2018-03-06T00:37:03Z</cp:lastPrinted>
  <dcterms:created xsi:type="dcterms:W3CDTF">2000-09-04T17:39:07Z</dcterms:created>
  <dcterms:modified xsi:type="dcterms:W3CDTF">2024-07-05T04:00:26Z</dcterms:modified>
</cp:coreProperties>
</file>