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autoAdjust="0"/>
    <p:restoredTop sz="94575" autoAdjust="0"/>
  </p:normalViewPr>
  <p:slideViewPr>
    <p:cSldViewPr snapToGrid="0">
      <p:cViewPr varScale="1">
        <p:scale>
          <a:sx n="56" d="100"/>
          <a:sy n="56" d="100"/>
        </p:scale>
        <p:origin x="800" y="-328"/>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609600"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第８回関西支部</a:t>
            </a:r>
            <a:r>
              <a:rPr lang="zh-CN" altLang="en-US" sz="3600" b="1">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3073</TotalTime>
  <Words>949</Words>
  <Application>Microsoft Office PowerPoint</Application>
  <PresentationFormat>ワイド画面</PresentationFormat>
  <Paragraphs>69</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Yoshiko Fukuura</cp:lastModifiedBy>
  <cp:revision>229</cp:revision>
  <cp:lastPrinted>2018-03-06T00:37:03Z</cp:lastPrinted>
  <dcterms:created xsi:type="dcterms:W3CDTF">2000-09-04T17:39:07Z</dcterms:created>
  <dcterms:modified xsi:type="dcterms:W3CDTF">2024-06-21T07:45:37Z</dcterms:modified>
</cp:coreProperties>
</file>