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9"/>
  </p:notesMasterIdLst>
  <p:handoutMasterIdLst>
    <p:handoutMasterId r:id="rId10"/>
  </p:handoutMasterIdLst>
  <p:sldIdLst>
    <p:sldId id="260" r:id="rId3"/>
    <p:sldId id="261" r:id="rId4"/>
    <p:sldId id="281" r:id="rId5"/>
    <p:sldId id="288" r:id="rId6"/>
    <p:sldId id="283" r:id="rId7"/>
    <p:sldId id="290" r:id="rId8"/>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7" autoAdjust="0"/>
    <p:restoredTop sz="94575" autoAdjust="0"/>
  </p:normalViewPr>
  <p:slideViewPr>
    <p:cSldViewPr snapToGrid="0">
      <p:cViewPr varScale="1">
        <p:scale>
          <a:sx n="73" d="100"/>
          <a:sy n="73" d="100"/>
        </p:scale>
        <p:origin x="96" y="672"/>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51</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51</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51</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51</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51</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51</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3072</TotalTime>
  <Words>937</Words>
  <Application>Microsoft Office PowerPoint</Application>
  <PresentationFormat>ワイド画面</PresentationFormat>
  <Paragraphs>69</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西村 智恵</cp:lastModifiedBy>
  <cp:revision>227</cp:revision>
  <cp:lastPrinted>2018-03-06T00:37:03Z</cp:lastPrinted>
  <dcterms:created xsi:type="dcterms:W3CDTF">2000-09-04T17:39:07Z</dcterms:created>
  <dcterms:modified xsi:type="dcterms:W3CDTF">2024-02-19T00:17:01Z</dcterms:modified>
</cp:coreProperties>
</file>