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04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963FF6-A3D0-4BDC-9A1C-9282EE65E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9DC0EF-3F22-47F8-9E22-DA38E286C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A0B1BE-2F89-4255-8B7F-BA54F62625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B70A9-F7BC-4892-A477-24764094D8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276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DEB914-09FB-489E-9FD4-8F30F26CA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CE486F-923F-4817-84BA-475AED7E1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D82A42-15E7-48B9-87A4-5912C4B0A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A4DA7C-C950-4380-9336-A0F77082C8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906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068935-FA1D-494F-A106-8B09605C4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414B60-D146-4AEB-AA02-D6AFD9455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A2EED0-E108-40DF-9AE6-22AF2F82DC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3B334-DC11-4E0A-95C8-E02B5648A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38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858513-681B-4CF5-A483-D6FEC6FC27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9623E9-4152-4228-BDAE-165DB12C17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0C5F5B-6DAD-416B-B2ED-D9F585485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E8F23-84FC-41CE-8613-B1CB6B720C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36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2E1303-6EFB-4CF3-959F-F2B921B0A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19AC5D-33B1-44C9-AF45-435B8FD94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0967B-575E-4740-8DE5-64021D1F9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0675D6-664E-4CAE-A2D2-3146A986F6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856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D1782E-C8B2-4368-92EA-4FBC39297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B33227-9FA7-40A5-A0E3-AA559C10F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B1E7A-636B-40CC-A2A9-06E43C86F5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2A413-E0AE-4CE9-AFF7-75534A4F52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950E3D-DD3B-4869-A9DA-F1D5226619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A0B7AA-CA14-4D07-B370-7136995000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9013D9-55A1-4C50-A935-2636883E5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657A-0845-489B-896A-5975EC4467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582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040222-3ABA-4980-963D-89E895AB59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A0BB3-A134-46DB-9901-74F0E710D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35D871-658C-4352-A01D-44A01E8303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55C55F-5C4B-48BE-B6FD-3D2567CAC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720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568A9D-5EF4-4294-9ECC-062CF2A08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5D8192E-E49D-4156-B504-4DFA87E29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24531C-4390-4D66-B5F2-D6FC83D4C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4482F-2906-4D14-B0CB-D4C1FD238E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53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82AB-3008-473E-95FE-1AA9E00ED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CD277A-7FE9-41AF-875B-96DCB9EF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732043-1E0E-479B-B840-27DA8233F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3D586-C6B1-4EEF-935F-B084A137EB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8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4399F3-B84A-40DF-A244-D5EA67F26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B4455-DEF8-4658-9F33-E4CDB060F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A67B3B-B28E-4605-80D8-6BEB888751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13EA6-1E06-4D04-847D-DA942401F6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37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917C45-BB18-419E-B0FB-D4FABA9EF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125AFB-CCFE-48E7-A223-D899303D5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6D02C5-5104-4812-BDD9-AFA7A5D04E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663C96B-EACC-4366-B86F-FDBD1D3C8B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ED0E7E-2E26-44AD-A2C7-119B52CCF8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E3C46CB-FE77-4899-8E2E-36ADCC8009D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u_logoHP_3c-1">
            <a:extLst>
              <a:ext uri="{FF2B5EF4-FFF2-40B4-BE49-F238E27FC236}">
                <a16:creationId xmlns:a16="http://schemas.microsoft.com/office/drawing/2014/main" id="{0FC927D6-939D-47C1-894B-832871D5B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45" y="1484982"/>
            <a:ext cx="1008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7CA1CE0C-E091-499B-918F-64EC0C795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08720"/>
            <a:ext cx="8642350" cy="5113337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460955A-F336-49C7-A9D0-1DBD9CD63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345" y="1124620"/>
            <a:ext cx="8135938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48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日本集中治療医学会学術集会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dirty="0">
                <a:ea typeface="HGPｺﾞｼｯｸE" panose="020B0900000000000000" pitchFamily="50" charset="-128"/>
              </a:rPr>
              <a:t>発表者名：　○○　○○</a:t>
            </a:r>
            <a:r>
              <a:rPr lang="ja-JP" altLang="en-US" sz="1800" dirty="0">
                <a:ea typeface="HGPｺﾞｼｯｸE" panose="020B0900000000000000" pitchFamily="50" charset="-128"/>
              </a:rPr>
              <a:t>　　</a:t>
            </a:r>
            <a:endParaRPr lang="en-US" altLang="ja-JP" sz="1800" dirty="0">
              <a:ea typeface="HGPｺﾞｼｯｸE" panose="020B0900000000000000" pitchFamily="50" charset="-128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4EF8C2CE-B7DF-42D6-95AB-9243BE365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170" y="2997870"/>
            <a:ext cx="738028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①</a:t>
            </a:r>
            <a:r>
              <a:rPr lang="ja-JP" altLang="en-US" sz="1800">
                <a:ea typeface="HGPｺﾞｼｯｸE" panose="020B0900000000000000" pitchFamily="50" charset="-128"/>
              </a:rPr>
              <a:t>　役員・顧問職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②</a:t>
            </a:r>
            <a:r>
              <a:rPr lang="ja-JP" altLang="en-US" sz="1800">
                <a:ea typeface="HGPｺﾞｼｯｸE" panose="020B0900000000000000" pitchFamily="50" charset="-128"/>
              </a:rPr>
              <a:t>　株保有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③</a:t>
            </a:r>
            <a:r>
              <a:rPr lang="ja-JP" altLang="en-US" sz="1800">
                <a:ea typeface="HGPｺﾞｼｯｸE" panose="020B0900000000000000" pitchFamily="50" charset="-128"/>
              </a:rPr>
              <a:t>　特許権使用料など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④</a:t>
            </a:r>
            <a:r>
              <a:rPr lang="ja-JP" altLang="en-US" sz="1800">
                <a:ea typeface="HGPｺﾞｼｯｸE" panose="020B0900000000000000" pitchFamily="50" charset="-128"/>
              </a:rPr>
              <a:t>　講演料など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⑤</a:t>
            </a:r>
            <a:r>
              <a:rPr lang="ja-JP" altLang="en-US" sz="1800">
                <a:ea typeface="HGPｺﾞｼｯｸE" panose="020B0900000000000000" pitchFamily="50" charset="-128"/>
              </a:rPr>
              <a:t>　原稿料など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⑥</a:t>
            </a:r>
            <a:r>
              <a:rPr lang="ja-JP" altLang="en-US" sz="1800">
                <a:ea typeface="HGPｺﾞｼｯｸE" panose="020B0900000000000000" pitchFamily="50" charset="-128"/>
              </a:rPr>
              <a:t>　研究費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⑦</a:t>
            </a:r>
            <a:r>
              <a:rPr lang="ja-JP" altLang="en-US" sz="1800">
                <a:ea typeface="HGPｺﾞｼｯｸE" panose="020B0900000000000000" pitchFamily="50" charset="-128"/>
              </a:rPr>
              <a:t>　奨学寄付金（奨励寄付金）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⑧</a:t>
            </a:r>
            <a:r>
              <a:rPr lang="ja-JP" altLang="en-US" sz="1800">
                <a:ea typeface="HGPｺﾞｼｯｸE" panose="020B0900000000000000" pitchFamily="50" charset="-128"/>
              </a:rPr>
              <a:t>　寄附講座所属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⑨</a:t>
            </a:r>
            <a:r>
              <a:rPr lang="ja-JP" altLang="en-US" sz="1800">
                <a:ea typeface="HGPｺﾞｼｯｸE" panose="020B0900000000000000" pitchFamily="50" charset="-128"/>
              </a:rPr>
              <a:t>　その他報酬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</a:p>
        </p:txBody>
      </p:sp>
      <p:sp>
        <p:nvSpPr>
          <p:cNvPr id="2055" name="Text Box 8">
            <a:extLst>
              <a:ext uri="{FF2B5EF4-FFF2-40B4-BE49-F238E27FC236}">
                <a16:creationId xmlns:a16="http://schemas.microsoft.com/office/drawing/2014/main" id="{2D03D5EC-F97C-48A6-B3AC-A293FAFB2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2" y="188640"/>
            <a:ext cx="7745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開示すべき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がある場合には該当する企業名等を（　　　）内に記載する。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u_logoHP_3c-1">
            <a:extLst>
              <a:ext uri="{FF2B5EF4-FFF2-40B4-BE49-F238E27FC236}">
                <a16:creationId xmlns:a16="http://schemas.microsoft.com/office/drawing/2014/main" id="{0FC927D6-939D-47C1-894B-832871D5B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84982"/>
            <a:ext cx="1008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7CA1CE0C-E091-499B-918F-64EC0C795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908720"/>
            <a:ext cx="8642350" cy="5113337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460955A-F336-49C7-A9D0-1DBD9CD63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24620"/>
            <a:ext cx="8135938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48</a:t>
            </a:r>
            <a:r>
              <a:rPr lang="ja-JP" altLang="en-US" sz="2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日本集中治療医学会学術集会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dirty="0">
                <a:ea typeface="HGPｺﾞｼｯｸE" panose="020B0900000000000000" pitchFamily="50" charset="-128"/>
              </a:rPr>
              <a:t>発表者名：　○○　○○</a:t>
            </a:r>
            <a:r>
              <a:rPr lang="ja-JP" altLang="en-US" sz="1800" dirty="0">
                <a:ea typeface="HGPｺﾞｼｯｸE" panose="020B0900000000000000" pitchFamily="50" charset="-128"/>
              </a:rPr>
              <a:t>　　</a:t>
            </a:r>
            <a:endParaRPr lang="en-US" altLang="ja-JP" sz="1800" dirty="0">
              <a:ea typeface="HGPｺﾞｼｯｸE" panose="020B0900000000000000" pitchFamily="50" charset="-128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4EF8C2CE-B7DF-42D6-95AB-9243BE365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2997870"/>
            <a:ext cx="738028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①</a:t>
            </a:r>
            <a:r>
              <a:rPr lang="ja-JP" altLang="en-US" sz="1800">
                <a:ea typeface="HGPｺﾞｼｯｸE" panose="020B0900000000000000" pitchFamily="50" charset="-128"/>
              </a:rPr>
              <a:t>　役員・顧問職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②</a:t>
            </a:r>
            <a:r>
              <a:rPr lang="ja-JP" altLang="en-US" sz="1800">
                <a:ea typeface="HGPｺﾞｼｯｸE" panose="020B0900000000000000" pitchFamily="50" charset="-128"/>
              </a:rPr>
              <a:t>　株保有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③</a:t>
            </a:r>
            <a:r>
              <a:rPr lang="ja-JP" altLang="en-US" sz="1800">
                <a:ea typeface="HGPｺﾞｼｯｸE" panose="020B0900000000000000" pitchFamily="50" charset="-128"/>
              </a:rPr>
              <a:t>　特許権使用料など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④</a:t>
            </a:r>
            <a:r>
              <a:rPr lang="ja-JP" altLang="en-US" sz="1800">
                <a:ea typeface="HGPｺﾞｼｯｸE" panose="020B0900000000000000" pitchFamily="50" charset="-128"/>
              </a:rPr>
              <a:t>　講演料など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⑤</a:t>
            </a:r>
            <a:r>
              <a:rPr lang="ja-JP" altLang="en-US" sz="1800">
                <a:ea typeface="HGPｺﾞｼｯｸE" panose="020B0900000000000000" pitchFamily="50" charset="-128"/>
              </a:rPr>
              <a:t>　原稿料など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⑥</a:t>
            </a:r>
            <a:r>
              <a:rPr lang="ja-JP" altLang="en-US" sz="1800">
                <a:ea typeface="HGPｺﾞｼｯｸE" panose="020B0900000000000000" pitchFamily="50" charset="-128"/>
              </a:rPr>
              <a:t>　研究費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⑦</a:t>
            </a:r>
            <a:r>
              <a:rPr lang="ja-JP" altLang="en-US" sz="1800">
                <a:ea typeface="HGPｺﾞｼｯｸE" panose="020B0900000000000000" pitchFamily="50" charset="-128"/>
              </a:rPr>
              <a:t>　奨学寄付金（奨励寄付金）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⑧</a:t>
            </a:r>
            <a:r>
              <a:rPr lang="ja-JP" altLang="en-US" sz="1800">
                <a:ea typeface="HGPｺﾞｼｯｸE" panose="020B0900000000000000" pitchFamily="50" charset="-128"/>
              </a:rPr>
              <a:t>　寄附講座所属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⑨</a:t>
            </a:r>
            <a:r>
              <a:rPr lang="ja-JP" altLang="en-US" sz="1800">
                <a:ea typeface="HGPｺﾞｼｯｸE" panose="020B0900000000000000" pitchFamily="50" charset="-128"/>
              </a:rPr>
              <a:t>　その他報酬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80652065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711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ＭＳ Ｐゴシック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s-nogami</dc:creator>
  <cp:lastModifiedBy>Ayaka Miyakawa (宮川 純佳) / ［計］計</cp:lastModifiedBy>
  <cp:revision>16</cp:revision>
  <cp:lastPrinted>2015-04-15T05:34:45Z</cp:lastPrinted>
  <dcterms:created xsi:type="dcterms:W3CDTF">2011-10-28T13:04:47Z</dcterms:created>
  <dcterms:modified xsi:type="dcterms:W3CDTF">2021-01-18T05:16:17Z</dcterms:modified>
</cp:coreProperties>
</file>