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</p:sldIdLst>
  <p:sldSz cx="9144000" cy="6858000" type="screen4x3"/>
  <p:notesSz cx="6735763" cy="9866313"/>
  <p:defaultTextStyle>
    <a:defPPr>
      <a:defRPr lang="ja-JP"/>
    </a:defPPr>
    <a:lvl1pPr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61" d="100"/>
          <a:sy n="61" d="100"/>
        </p:scale>
        <p:origin x="976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2963FF6-A3D0-4BDC-9A1C-9282EE65E44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69DC0EF-3F22-47F8-9E22-DA38E286CF0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DA0B1BE-2F89-4255-8B7F-BA54F626256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A5B70A9-F7BC-4892-A477-24764094D86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022760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9DEB914-09FB-489E-9FD4-8F30F26CABB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CCE486F-923F-4817-84BA-475AED7E11A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5D82A42-15E7-48B9-87A4-5912C4B0AFA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3A4DA7C-C950-4380-9336-A0F77082C8C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19068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E068935-FA1D-494F-A106-8B09605C4AB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7414B60-D146-4AEB-AA02-D6AFD9455E6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8A2EED0-E108-40DF-9AE6-22AF2F82DCD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B3B334-DC11-4E0A-95C8-E02B5648AB7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47386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10858513-681B-4CF5-A483-D6FEC6FC27F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39623E9-4152-4228-BDAE-165DB12C179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D0C5F5B-6DAD-416B-B2ED-D9F58548535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7E8F23-84FC-41CE-8613-B1CB6B720C4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907361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22E1303-6EFB-4CF3-959F-F2B921B0AF4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419AC5D-33B1-44C9-AF45-435B8FD947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E470967B-575E-4740-8DE5-64021D1F9E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0675D6-664E-4CAE-A2D2-3146A986F67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2385652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5D1782E-C8B2-4368-92EA-4FBC392972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8B33227-9FA7-40A5-A0E3-AA559C10F51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B1E7A-636B-40CC-A2A9-06E43C86F5F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032A413-E0AE-4CE9-AFF7-75534A4F52C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60394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7950E3D-DD3B-4869-A9DA-F1D52266190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4FA0B7AA-CA14-4D07-B370-71369950008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749013D9-55A1-4C50-A935-2636883E5FF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33657A-0845-489B-896A-5975EC446715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025824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1040222-3ABA-4980-963D-89E895AB59C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A32A0BB3-A134-46DB-9901-74F0E710DAD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F35D871-658C-4352-A01D-44A01E83030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F55C55F-5C4B-48BE-B6FD-3D2567CACB59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972095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36568A9D-5EF4-4294-9ECC-062CF2A0806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C5D8192E-E49D-4156-B504-4DFA87E29B6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0424531C-4390-4D66-B5F2-D6FC83D4C37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BF4482F-2906-4D14-B0CB-D4C1FD238E64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015366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82AB-3008-473E-95FE-1AA9E00EDDE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1CD277A-7FE9-41AF-875B-96DCB9EF92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7732043-1E0E-479B-B840-27DA8233F4D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C33D586-C6B1-4EEF-935F-B084A137EBE0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71280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C4399F3-B84A-40DF-A244-D5EA67F26E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1FB4455-DEF8-4658-9F33-E4CDB060F4B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8A67B3B-B28E-4605-80D8-6BEB8887511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BD13EA6-1E06-4D04-847D-DA942401F63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723777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D4917C45-BB18-419E-B0FB-D4FABA9EF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85125AFB-CCFE-48E7-A223-D899303D51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826D02C5-5104-4812-BDD9-AFA7A5D04EF6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8663C96B-EACC-4366-B86F-FDBD1D3C8BE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ＭＳ Ｐゴシック" charset="0"/>
                <a:cs typeface="+mn-cs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63ED0E7E-2E26-44AD-A2C7-119B52CCF839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AE3C46CB-FE77-4899-8E2E-36ADCC8009D7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ＭＳ Ｐゴシック" charset="0"/>
          <a:cs typeface="ＭＳ Ｐゴシック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cu_logoHP_3c-1">
            <a:extLst>
              <a:ext uri="{FF2B5EF4-FFF2-40B4-BE49-F238E27FC236}">
                <a16:creationId xmlns:a16="http://schemas.microsoft.com/office/drawing/2014/main" id="{0FC927D6-939D-47C1-894B-832871D5BB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4145" y="1484982"/>
            <a:ext cx="1008063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正方形/長方形 4">
            <a:extLst>
              <a:ext uri="{FF2B5EF4-FFF2-40B4-BE49-F238E27FC236}">
                <a16:creationId xmlns:a16="http://schemas.microsoft.com/office/drawing/2014/main" id="{7CA1CE0C-E091-499B-918F-64EC0C795A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51520" y="908720"/>
            <a:ext cx="8642350" cy="5113337"/>
          </a:xfrm>
          <a:prstGeom prst="rect">
            <a:avLst/>
          </a:prstGeom>
          <a:noFill/>
          <a:ln w="38100" cmpd="dbl">
            <a:solidFill>
              <a:srgbClr val="3333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3460955A-F336-49C7-A9D0-1DBD9CD63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2345" y="1124620"/>
            <a:ext cx="8135938" cy="17287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47</a:t>
            </a:r>
            <a:r>
              <a:rPr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r>
              <a:rPr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日本集中治療医学会学術集会</a:t>
            </a:r>
            <a:endParaRPr lang="en-US" altLang="ja-JP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ＣＯＩ</a:t>
            </a:r>
            <a:r>
              <a:rPr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開示</a:t>
            </a:r>
            <a:r>
              <a:rPr lang="en-US" altLang="ja-JP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	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4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800" dirty="0">
                <a:ea typeface="HGPｺﾞｼｯｸE" panose="020B0900000000000000" pitchFamily="50" charset="-128"/>
              </a:rPr>
              <a:t>発表者名：　○○　○○</a:t>
            </a:r>
            <a:r>
              <a:rPr lang="ja-JP" altLang="en-US" sz="1800" dirty="0">
                <a:ea typeface="HGPｺﾞｼｯｸE" panose="020B0900000000000000" pitchFamily="50" charset="-128"/>
              </a:rPr>
              <a:t>　　</a:t>
            </a:r>
            <a:endParaRPr lang="en-US" altLang="ja-JP" sz="1800" dirty="0">
              <a:ea typeface="HGPｺﾞｼｯｸE" panose="020B0900000000000000" pitchFamily="50" charset="-128"/>
            </a:endParaRPr>
          </a:p>
        </p:txBody>
      </p:sp>
      <p:sp>
        <p:nvSpPr>
          <p:cNvPr id="2054" name="Text Box 7">
            <a:extLst>
              <a:ext uri="{FF2B5EF4-FFF2-40B4-BE49-F238E27FC236}">
                <a16:creationId xmlns:a16="http://schemas.microsoft.com/office/drawing/2014/main" id="{4EF8C2CE-B7DF-42D6-95AB-9243BE365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0170" y="2997870"/>
            <a:ext cx="7380288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ea typeface="HGPｺﾞｼｯｸE" panose="020B0900000000000000" pitchFamily="50" charset="-128"/>
              </a:rPr>
              <a:t>①</a:t>
            </a:r>
            <a:r>
              <a:rPr lang="ja-JP" altLang="en-US" sz="1800">
                <a:ea typeface="HGPｺﾞｼｯｸE" panose="020B0900000000000000" pitchFamily="50" charset="-128"/>
              </a:rPr>
              <a:t>　役員・顧問職　　　　　　　</a:t>
            </a:r>
            <a:r>
              <a:rPr lang="en-US" altLang="ja-JP" sz="1800">
                <a:ea typeface="HGPｺﾞｼｯｸE" panose="020B0900000000000000" pitchFamily="50" charset="-128"/>
              </a:rPr>
              <a:t>		</a:t>
            </a:r>
            <a:r>
              <a:rPr lang="ja-JP" altLang="en-US" sz="1800">
                <a:ea typeface="HGPｺﾞｼｯｸE" panose="020B0900000000000000" pitchFamily="50" charset="-128"/>
              </a:rPr>
              <a:t>有　・　無　　（　　　　　　　　　　　　　）</a:t>
            </a:r>
            <a:endParaRPr lang="en-US" altLang="ja-JP" sz="1800">
              <a:ea typeface="HGPｺﾞｼｯｸE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ea typeface="HGPｺﾞｼｯｸE" panose="020B0900000000000000" pitchFamily="50" charset="-128"/>
              </a:rPr>
              <a:t>②</a:t>
            </a:r>
            <a:r>
              <a:rPr lang="ja-JP" altLang="en-US" sz="1800">
                <a:ea typeface="HGPｺﾞｼｯｸE" panose="020B0900000000000000" pitchFamily="50" charset="-128"/>
              </a:rPr>
              <a:t>　株保有　　　　　　　　　　</a:t>
            </a:r>
            <a:r>
              <a:rPr lang="en-US" altLang="ja-JP" sz="1800">
                <a:ea typeface="HGPｺﾞｼｯｸE" panose="020B0900000000000000" pitchFamily="50" charset="-128"/>
              </a:rPr>
              <a:t>		</a:t>
            </a:r>
            <a:r>
              <a:rPr lang="ja-JP" altLang="en-US" sz="1800">
                <a:ea typeface="HGPｺﾞｼｯｸE" panose="020B0900000000000000" pitchFamily="50" charset="-128"/>
              </a:rPr>
              <a:t>有　・　無　　（　　　　　　　　　　　　　）</a:t>
            </a:r>
            <a:endParaRPr lang="en-US" altLang="ja-JP" sz="1800">
              <a:ea typeface="HGPｺﾞｼｯｸE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ea typeface="HGPｺﾞｼｯｸE" panose="020B0900000000000000" pitchFamily="50" charset="-128"/>
              </a:rPr>
              <a:t>③</a:t>
            </a:r>
            <a:r>
              <a:rPr lang="ja-JP" altLang="en-US" sz="1800">
                <a:ea typeface="HGPｺﾞｼｯｸE" panose="020B0900000000000000" pitchFamily="50" charset="-128"/>
              </a:rPr>
              <a:t>　特許権使用料など　　　　　</a:t>
            </a:r>
            <a:r>
              <a:rPr lang="en-US" altLang="ja-JP" sz="1800">
                <a:ea typeface="HGPｺﾞｼｯｸE" panose="020B0900000000000000" pitchFamily="50" charset="-128"/>
              </a:rPr>
              <a:t>	</a:t>
            </a:r>
            <a:r>
              <a:rPr lang="ja-JP" altLang="en-US" sz="1800">
                <a:ea typeface="HGPｺﾞｼｯｸE" panose="020B0900000000000000" pitchFamily="50" charset="-128"/>
              </a:rPr>
              <a:t>有　・　無　　（　　　　　　　　　　　　　）</a:t>
            </a:r>
            <a:endParaRPr lang="en-US" altLang="ja-JP" sz="1800">
              <a:ea typeface="HGPｺﾞｼｯｸE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ea typeface="HGPｺﾞｼｯｸE" panose="020B0900000000000000" pitchFamily="50" charset="-128"/>
              </a:rPr>
              <a:t>④</a:t>
            </a:r>
            <a:r>
              <a:rPr lang="ja-JP" altLang="en-US" sz="1800">
                <a:ea typeface="HGPｺﾞｼｯｸE" panose="020B0900000000000000" pitchFamily="50" charset="-128"/>
              </a:rPr>
              <a:t>　講演料など　　　　　　　　</a:t>
            </a:r>
            <a:r>
              <a:rPr lang="en-US" altLang="ja-JP" sz="1800">
                <a:ea typeface="HGPｺﾞｼｯｸE" panose="020B0900000000000000" pitchFamily="50" charset="-128"/>
              </a:rPr>
              <a:t>		</a:t>
            </a:r>
            <a:r>
              <a:rPr lang="ja-JP" altLang="en-US" sz="1800">
                <a:ea typeface="HGPｺﾞｼｯｸE" panose="020B0900000000000000" pitchFamily="50" charset="-128"/>
              </a:rPr>
              <a:t>有　・　無　　（　　　　　　　　　　　　　）</a:t>
            </a:r>
            <a:endParaRPr lang="en-US" altLang="ja-JP" sz="1800">
              <a:ea typeface="HGPｺﾞｼｯｸE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ea typeface="HGPｺﾞｼｯｸE" panose="020B0900000000000000" pitchFamily="50" charset="-128"/>
              </a:rPr>
              <a:t>⑤</a:t>
            </a:r>
            <a:r>
              <a:rPr lang="ja-JP" altLang="en-US" sz="1800">
                <a:ea typeface="HGPｺﾞｼｯｸE" panose="020B0900000000000000" pitchFamily="50" charset="-128"/>
              </a:rPr>
              <a:t>　原稿料など　　　　　　　　</a:t>
            </a:r>
            <a:r>
              <a:rPr lang="en-US" altLang="ja-JP" sz="1800">
                <a:ea typeface="HGPｺﾞｼｯｸE" panose="020B0900000000000000" pitchFamily="50" charset="-128"/>
              </a:rPr>
              <a:t>		</a:t>
            </a:r>
            <a:r>
              <a:rPr lang="ja-JP" altLang="en-US" sz="1800">
                <a:ea typeface="HGPｺﾞｼｯｸE" panose="020B0900000000000000" pitchFamily="50" charset="-128"/>
              </a:rPr>
              <a:t>有　・　無　　（　　　　　　　　　　　　　）</a:t>
            </a:r>
            <a:endParaRPr lang="en-US" altLang="ja-JP" sz="1800">
              <a:ea typeface="HGPｺﾞｼｯｸE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ea typeface="HGPｺﾞｼｯｸE" panose="020B0900000000000000" pitchFamily="50" charset="-128"/>
              </a:rPr>
              <a:t>⑥</a:t>
            </a:r>
            <a:r>
              <a:rPr lang="ja-JP" altLang="en-US" sz="1800">
                <a:ea typeface="HGPｺﾞｼｯｸE" panose="020B0900000000000000" pitchFamily="50" charset="-128"/>
              </a:rPr>
              <a:t>　研究費　　　　　　　　　　</a:t>
            </a:r>
            <a:r>
              <a:rPr lang="en-US" altLang="ja-JP" sz="1800">
                <a:ea typeface="HGPｺﾞｼｯｸE" panose="020B0900000000000000" pitchFamily="50" charset="-128"/>
              </a:rPr>
              <a:t>		</a:t>
            </a:r>
            <a:r>
              <a:rPr lang="ja-JP" altLang="en-US" sz="1800">
                <a:ea typeface="HGPｺﾞｼｯｸE" panose="020B0900000000000000" pitchFamily="50" charset="-128"/>
              </a:rPr>
              <a:t>有　・　無　　（　　　　　　　　　　　　　）</a:t>
            </a:r>
            <a:endParaRPr lang="en-US" altLang="ja-JP" sz="1800">
              <a:ea typeface="HGPｺﾞｼｯｸE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ea typeface="HGPｺﾞｼｯｸE" panose="020B0900000000000000" pitchFamily="50" charset="-128"/>
              </a:rPr>
              <a:t>⑦</a:t>
            </a:r>
            <a:r>
              <a:rPr lang="ja-JP" altLang="en-US" sz="1800">
                <a:ea typeface="HGPｺﾞｼｯｸE" panose="020B0900000000000000" pitchFamily="50" charset="-128"/>
              </a:rPr>
              <a:t>　奨学寄付金（奨励寄付金）　</a:t>
            </a:r>
            <a:r>
              <a:rPr lang="en-US" altLang="ja-JP" sz="1800">
                <a:ea typeface="HGPｺﾞｼｯｸE" panose="020B0900000000000000" pitchFamily="50" charset="-128"/>
              </a:rPr>
              <a:t>	</a:t>
            </a:r>
            <a:r>
              <a:rPr lang="ja-JP" altLang="en-US" sz="1800">
                <a:ea typeface="HGPｺﾞｼｯｸE" panose="020B0900000000000000" pitchFamily="50" charset="-128"/>
              </a:rPr>
              <a:t>有　・　無　　（　　　　　　　　　　　　　）</a:t>
            </a:r>
            <a:endParaRPr lang="en-US" altLang="ja-JP" sz="1800">
              <a:ea typeface="HGPｺﾞｼｯｸE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ea typeface="HGPｺﾞｼｯｸE" panose="020B0900000000000000" pitchFamily="50" charset="-128"/>
              </a:rPr>
              <a:t>⑧</a:t>
            </a:r>
            <a:r>
              <a:rPr lang="ja-JP" altLang="en-US" sz="1800">
                <a:ea typeface="HGPｺﾞｼｯｸE" panose="020B0900000000000000" pitchFamily="50" charset="-128"/>
              </a:rPr>
              <a:t>　寄附講座所属　　　　　　　</a:t>
            </a:r>
            <a:r>
              <a:rPr lang="en-US" altLang="ja-JP" sz="1800">
                <a:ea typeface="HGPｺﾞｼｯｸE" panose="020B0900000000000000" pitchFamily="50" charset="-128"/>
              </a:rPr>
              <a:t>	</a:t>
            </a:r>
            <a:r>
              <a:rPr lang="ja-JP" altLang="en-US" sz="1800">
                <a:ea typeface="HGPｺﾞｼｯｸE" panose="020B0900000000000000" pitchFamily="50" charset="-128"/>
              </a:rPr>
              <a:t>有　・　無　　（　　　　　　　　　　　　　）</a:t>
            </a:r>
            <a:endParaRPr lang="en-US" altLang="ja-JP" sz="1800">
              <a:ea typeface="HGPｺﾞｼｯｸE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ea typeface="HGPｺﾞｼｯｸE" panose="020B0900000000000000" pitchFamily="50" charset="-128"/>
              </a:rPr>
              <a:t>⑨</a:t>
            </a:r>
            <a:r>
              <a:rPr lang="ja-JP" altLang="en-US" sz="1800">
                <a:ea typeface="HGPｺﾞｼｯｸE" panose="020B0900000000000000" pitchFamily="50" charset="-128"/>
              </a:rPr>
              <a:t>　その他報酬　　　　　　　　</a:t>
            </a:r>
            <a:r>
              <a:rPr lang="en-US" altLang="ja-JP" sz="1800">
                <a:ea typeface="HGPｺﾞｼｯｸE" panose="020B0900000000000000" pitchFamily="50" charset="-128"/>
              </a:rPr>
              <a:t>		</a:t>
            </a:r>
            <a:r>
              <a:rPr lang="ja-JP" altLang="en-US" sz="1800">
                <a:ea typeface="HGPｺﾞｼｯｸE" panose="020B0900000000000000" pitchFamily="50" charset="-128"/>
              </a:rPr>
              <a:t>有　・　無　　（　　　　　　　　　　　　　）</a:t>
            </a:r>
          </a:p>
        </p:txBody>
      </p:sp>
      <p:sp>
        <p:nvSpPr>
          <p:cNvPr id="2055" name="Text Box 8">
            <a:extLst>
              <a:ext uri="{FF2B5EF4-FFF2-40B4-BE49-F238E27FC236}">
                <a16:creationId xmlns:a16="http://schemas.microsoft.com/office/drawing/2014/main" id="{2D03D5EC-F97C-48A6-B3AC-A293FAFB2C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5012" y="188640"/>
            <a:ext cx="7745413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※</a:t>
            </a:r>
            <a:r>
              <a:rPr lang="ja-JP" altLang="en-US" sz="1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開示すべき</a:t>
            </a:r>
            <a:r>
              <a:rPr lang="en-US" altLang="ja-JP" sz="1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COI</a:t>
            </a:r>
            <a:r>
              <a:rPr lang="ja-JP" altLang="en-US" sz="18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がある場合には該当する企業名等を（　　　）内に記載する。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cu_logoHP_3c-1">
            <a:extLst>
              <a:ext uri="{FF2B5EF4-FFF2-40B4-BE49-F238E27FC236}">
                <a16:creationId xmlns:a16="http://schemas.microsoft.com/office/drawing/2014/main" id="{0FC927D6-939D-47C1-894B-832871D5BBF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550" y="1484982"/>
            <a:ext cx="1008063" cy="100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52" name="正方形/長方形 4">
            <a:extLst>
              <a:ext uri="{FF2B5EF4-FFF2-40B4-BE49-F238E27FC236}">
                <a16:creationId xmlns:a16="http://schemas.microsoft.com/office/drawing/2014/main" id="{7CA1CE0C-E091-499B-918F-64EC0C795AD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8925" y="908720"/>
            <a:ext cx="8642350" cy="5113337"/>
          </a:xfrm>
          <a:prstGeom prst="rect">
            <a:avLst/>
          </a:prstGeom>
          <a:noFill/>
          <a:ln w="38100" cmpd="dbl">
            <a:solidFill>
              <a:srgbClr val="333333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kumimoji="0" lang="ja-JP" altLang="en-US" sz="2400">
              <a:latin typeface="Times New Roman" panose="02020603050405020304" pitchFamily="18" charset="0"/>
            </a:endParaRPr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3460955A-F336-49C7-A9D0-1DBD9CD637F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39750" y="1124620"/>
            <a:ext cx="8135938" cy="1728787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第</a:t>
            </a:r>
            <a:r>
              <a:rPr lang="en-US" altLang="ja-JP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47</a:t>
            </a:r>
            <a:r>
              <a:rPr lang="ja-JP" altLang="en-US" sz="2400" dirty="0" smtClean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回</a:t>
            </a:r>
            <a:r>
              <a:rPr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日本集中治療医学会学術集会</a:t>
            </a:r>
            <a:endParaRPr lang="en-US" altLang="ja-JP" sz="2400" dirty="0">
              <a:latin typeface="HGPｺﾞｼｯｸE" panose="020B0900000000000000" pitchFamily="50" charset="-128"/>
              <a:ea typeface="HGPｺﾞｼｯｸE" panose="020B0900000000000000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ＣＯＩ</a:t>
            </a:r>
            <a:r>
              <a:rPr lang="ja-JP" altLang="en-US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開示</a:t>
            </a:r>
            <a:r>
              <a:rPr lang="en-US" altLang="ja-JP" sz="2400" dirty="0">
                <a:latin typeface="HGPｺﾞｼｯｸE" panose="020B0900000000000000" pitchFamily="50" charset="-128"/>
                <a:ea typeface="HGPｺﾞｼｯｸE" panose="020B0900000000000000" pitchFamily="50" charset="-128"/>
              </a:rPr>
              <a:t>	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ja-JP" sz="2400" dirty="0"/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zh-TW" altLang="en-US" sz="1800" dirty="0">
                <a:ea typeface="HGPｺﾞｼｯｸE" panose="020B0900000000000000" pitchFamily="50" charset="-128"/>
              </a:rPr>
              <a:t>発表者名：　○○　○○</a:t>
            </a:r>
            <a:r>
              <a:rPr lang="ja-JP" altLang="en-US" sz="1800" dirty="0">
                <a:ea typeface="HGPｺﾞｼｯｸE" panose="020B0900000000000000" pitchFamily="50" charset="-128"/>
              </a:rPr>
              <a:t>　　</a:t>
            </a:r>
            <a:endParaRPr lang="en-US" altLang="ja-JP" sz="1800" dirty="0">
              <a:ea typeface="HGPｺﾞｼｯｸE" panose="020B0900000000000000" pitchFamily="50" charset="-128"/>
            </a:endParaRPr>
          </a:p>
        </p:txBody>
      </p:sp>
      <p:sp>
        <p:nvSpPr>
          <p:cNvPr id="2054" name="Text Box 7">
            <a:extLst>
              <a:ext uri="{FF2B5EF4-FFF2-40B4-BE49-F238E27FC236}">
                <a16:creationId xmlns:a16="http://schemas.microsoft.com/office/drawing/2014/main" id="{4EF8C2CE-B7DF-42D6-95AB-9243BE3652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17575" y="2997870"/>
            <a:ext cx="7380288" cy="25844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ea typeface="HGPｺﾞｼｯｸE" panose="020B0900000000000000" pitchFamily="50" charset="-128"/>
              </a:rPr>
              <a:t>①</a:t>
            </a:r>
            <a:r>
              <a:rPr lang="ja-JP" altLang="en-US" sz="1800">
                <a:ea typeface="HGPｺﾞｼｯｸE" panose="020B0900000000000000" pitchFamily="50" charset="-128"/>
              </a:rPr>
              <a:t>　役員・顧問職　　　　　　　</a:t>
            </a:r>
            <a:r>
              <a:rPr lang="en-US" altLang="ja-JP" sz="1800">
                <a:ea typeface="HGPｺﾞｼｯｸE" panose="020B0900000000000000" pitchFamily="50" charset="-128"/>
              </a:rPr>
              <a:t>		</a:t>
            </a:r>
            <a:r>
              <a:rPr lang="ja-JP" altLang="en-US" sz="1800">
                <a:ea typeface="HGPｺﾞｼｯｸE" panose="020B0900000000000000" pitchFamily="50" charset="-128"/>
              </a:rPr>
              <a:t>有　・　無　　（　　　　　　　　　　　　　）</a:t>
            </a:r>
            <a:endParaRPr lang="en-US" altLang="ja-JP" sz="1800">
              <a:ea typeface="HGPｺﾞｼｯｸE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ea typeface="HGPｺﾞｼｯｸE" panose="020B0900000000000000" pitchFamily="50" charset="-128"/>
              </a:rPr>
              <a:t>②</a:t>
            </a:r>
            <a:r>
              <a:rPr lang="ja-JP" altLang="en-US" sz="1800">
                <a:ea typeface="HGPｺﾞｼｯｸE" panose="020B0900000000000000" pitchFamily="50" charset="-128"/>
              </a:rPr>
              <a:t>　株保有　　　　　　　　　　</a:t>
            </a:r>
            <a:r>
              <a:rPr lang="en-US" altLang="ja-JP" sz="1800">
                <a:ea typeface="HGPｺﾞｼｯｸE" panose="020B0900000000000000" pitchFamily="50" charset="-128"/>
              </a:rPr>
              <a:t>		</a:t>
            </a:r>
            <a:r>
              <a:rPr lang="ja-JP" altLang="en-US" sz="1800">
                <a:ea typeface="HGPｺﾞｼｯｸE" panose="020B0900000000000000" pitchFamily="50" charset="-128"/>
              </a:rPr>
              <a:t>有　・　無　　（　　　　　　　　　　　　　）</a:t>
            </a:r>
            <a:endParaRPr lang="en-US" altLang="ja-JP" sz="1800">
              <a:ea typeface="HGPｺﾞｼｯｸE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ea typeface="HGPｺﾞｼｯｸE" panose="020B0900000000000000" pitchFamily="50" charset="-128"/>
              </a:rPr>
              <a:t>③</a:t>
            </a:r>
            <a:r>
              <a:rPr lang="ja-JP" altLang="en-US" sz="1800">
                <a:ea typeface="HGPｺﾞｼｯｸE" panose="020B0900000000000000" pitchFamily="50" charset="-128"/>
              </a:rPr>
              <a:t>　特許権使用料など　　　　　</a:t>
            </a:r>
            <a:r>
              <a:rPr lang="en-US" altLang="ja-JP" sz="1800">
                <a:ea typeface="HGPｺﾞｼｯｸE" panose="020B0900000000000000" pitchFamily="50" charset="-128"/>
              </a:rPr>
              <a:t>	</a:t>
            </a:r>
            <a:r>
              <a:rPr lang="ja-JP" altLang="en-US" sz="1800">
                <a:ea typeface="HGPｺﾞｼｯｸE" panose="020B0900000000000000" pitchFamily="50" charset="-128"/>
              </a:rPr>
              <a:t>有　・　無　　（　　　　　　　　　　　　　）</a:t>
            </a:r>
            <a:endParaRPr lang="en-US" altLang="ja-JP" sz="1800">
              <a:ea typeface="HGPｺﾞｼｯｸE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ea typeface="HGPｺﾞｼｯｸE" panose="020B0900000000000000" pitchFamily="50" charset="-128"/>
              </a:rPr>
              <a:t>④</a:t>
            </a:r>
            <a:r>
              <a:rPr lang="ja-JP" altLang="en-US" sz="1800">
                <a:ea typeface="HGPｺﾞｼｯｸE" panose="020B0900000000000000" pitchFamily="50" charset="-128"/>
              </a:rPr>
              <a:t>　講演料など　　　　　　　　</a:t>
            </a:r>
            <a:r>
              <a:rPr lang="en-US" altLang="ja-JP" sz="1800">
                <a:ea typeface="HGPｺﾞｼｯｸE" panose="020B0900000000000000" pitchFamily="50" charset="-128"/>
              </a:rPr>
              <a:t>		</a:t>
            </a:r>
            <a:r>
              <a:rPr lang="ja-JP" altLang="en-US" sz="1800">
                <a:ea typeface="HGPｺﾞｼｯｸE" panose="020B0900000000000000" pitchFamily="50" charset="-128"/>
              </a:rPr>
              <a:t>有　・　無　　（　　　　　　　　　　　　　）</a:t>
            </a:r>
            <a:endParaRPr lang="en-US" altLang="ja-JP" sz="1800">
              <a:ea typeface="HGPｺﾞｼｯｸE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ea typeface="HGPｺﾞｼｯｸE" panose="020B0900000000000000" pitchFamily="50" charset="-128"/>
              </a:rPr>
              <a:t>⑤</a:t>
            </a:r>
            <a:r>
              <a:rPr lang="ja-JP" altLang="en-US" sz="1800">
                <a:ea typeface="HGPｺﾞｼｯｸE" panose="020B0900000000000000" pitchFamily="50" charset="-128"/>
              </a:rPr>
              <a:t>　原稿料など　　　　　　　　</a:t>
            </a:r>
            <a:r>
              <a:rPr lang="en-US" altLang="ja-JP" sz="1800">
                <a:ea typeface="HGPｺﾞｼｯｸE" panose="020B0900000000000000" pitchFamily="50" charset="-128"/>
              </a:rPr>
              <a:t>		</a:t>
            </a:r>
            <a:r>
              <a:rPr lang="ja-JP" altLang="en-US" sz="1800">
                <a:ea typeface="HGPｺﾞｼｯｸE" panose="020B0900000000000000" pitchFamily="50" charset="-128"/>
              </a:rPr>
              <a:t>有　・　無　　（　　　　　　　　　　　　　）</a:t>
            </a:r>
            <a:endParaRPr lang="en-US" altLang="ja-JP" sz="1800">
              <a:ea typeface="HGPｺﾞｼｯｸE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ea typeface="HGPｺﾞｼｯｸE" panose="020B0900000000000000" pitchFamily="50" charset="-128"/>
              </a:rPr>
              <a:t>⑥</a:t>
            </a:r>
            <a:r>
              <a:rPr lang="ja-JP" altLang="en-US" sz="1800">
                <a:ea typeface="HGPｺﾞｼｯｸE" panose="020B0900000000000000" pitchFamily="50" charset="-128"/>
              </a:rPr>
              <a:t>　研究費　　　　　　　　　　</a:t>
            </a:r>
            <a:r>
              <a:rPr lang="en-US" altLang="ja-JP" sz="1800">
                <a:ea typeface="HGPｺﾞｼｯｸE" panose="020B0900000000000000" pitchFamily="50" charset="-128"/>
              </a:rPr>
              <a:t>		</a:t>
            </a:r>
            <a:r>
              <a:rPr lang="ja-JP" altLang="en-US" sz="1800">
                <a:ea typeface="HGPｺﾞｼｯｸE" panose="020B0900000000000000" pitchFamily="50" charset="-128"/>
              </a:rPr>
              <a:t>有　・　無　　（　　　　　　　　　　　　　）</a:t>
            </a:r>
            <a:endParaRPr lang="en-US" altLang="ja-JP" sz="1800">
              <a:ea typeface="HGPｺﾞｼｯｸE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ea typeface="HGPｺﾞｼｯｸE" panose="020B0900000000000000" pitchFamily="50" charset="-128"/>
              </a:rPr>
              <a:t>⑦</a:t>
            </a:r>
            <a:r>
              <a:rPr lang="ja-JP" altLang="en-US" sz="1800">
                <a:ea typeface="HGPｺﾞｼｯｸE" panose="020B0900000000000000" pitchFamily="50" charset="-128"/>
              </a:rPr>
              <a:t>　奨学寄付金（奨励寄付金）　</a:t>
            </a:r>
            <a:r>
              <a:rPr lang="en-US" altLang="ja-JP" sz="1800">
                <a:ea typeface="HGPｺﾞｼｯｸE" panose="020B0900000000000000" pitchFamily="50" charset="-128"/>
              </a:rPr>
              <a:t>	</a:t>
            </a:r>
            <a:r>
              <a:rPr lang="ja-JP" altLang="en-US" sz="1800">
                <a:ea typeface="HGPｺﾞｼｯｸE" panose="020B0900000000000000" pitchFamily="50" charset="-128"/>
              </a:rPr>
              <a:t>有　・　無　　（　　　　　　　　　　　　　）</a:t>
            </a:r>
            <a:endParaRPr lang="en-US" altLang="ja-JP" sz="1800">
              <a:ea typeface="HGPｺﾞｼｯｸE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ea typeface="HGPｺﾞｼｯｸE" panose="020B0900000000000000" pitchFamily="50" charset="-128"/>
              </a:rPr>
              <a:t>⑧</a:t>
            </a:r>
            <a:r>
              <a:rPr lang="ja-JP" altLang="en-US" sz="1800">
                <a:ea typeface="HGPｺﾞｼｯｸE" panose="020B0900000000000000" pitchFamily="50" charset="-128"/>
              </a:rPr>
              <a:t>　寄附講座所属　　　　　　　</a:t>
            </a:r>
            <a:r>
              <a:rPr lang="en-US" altLang="ja-JP" sz="1800">
                <a:ea typeface="HGPｺﾞｼｯｸE" panose="020B0900000000000000" pitchFamily="50" charset="-128"/>
              </a:rPr>
              <a:t>	</a:t>
            </a:r>
            <a:r>
              <a:rPr lang="ja-JP" altLang="en-US" sz="1800">
                <a:ea typeface="HGPｺﾞｼｯｸE" panose="020B0900000000000000" pitchFamily="50" charset="-128"/>
              </a:rPr>
              <a:t>有　・　無　　（　　　　　　　　　　　　　）</a:t>
            </a:r>
            <a:endParaRPr lang="en-US" altLang="ja-JP" sz="1800">
              <a:ea typeface="HGPｺﾞｼｯｸE" panose="020B0900000000000000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1800">
                <a:ea typeface="HGPｺﾞｼｯｸE" panose="020B0900000000000000" pitchFamily="50" charset="-128"/>
              </a:rPr>
              <a:t>⑨</a:t>
            </a:r>
            <a:r>
              <a:rPr lang="ja-JP" altLang="en-US" sz="1800">
                <a:ea typeface="HGPｺﾞｼｯｸE" panose="020B0900000000000000" pitchFamily="50" charset="-128"/>
              </a:rPr>
              <a:t>　その他報酬　　　　　　　　</a:t>
            </a:r>
            <a:r>
              <a:rPr lang="en-US" altLang="ja-JP" sz="1800">
                <a:ea typeface="HGPｺﾞｼｯｸE" panose="020B0900000000000000" pitchFamily="50" charset="-128"/>
              </a:rPr>
              <a:t>		</a:t>
            </a:r>
            <a:r>
              <a:rPr lang="ja-JP" altLang="en-US" sz="1800">
                <a:ea typeface="HGPｺﾞｼｯｸE" panose="020B0900000000000000" pitchFamily="50" charset="-128"/>
              </a:rPr>
              <a:t>有　・　無　　（　　　　　　　　　　　　　）</a:t>
            </a:r>
          </a:p>
        </p:txBody>
      </p:sp>
    </p:spTree>
    <p:extLst>
      <p:ext uri="{BB962C8B-B14F-4D97-AF65-F5344CB8AC3E}">
        <p14:creationId xmlns:p14="http://schemas.microsoft.com/office/powerpoint/2010/main" val="806520654"/>
      </p:ext>
    </p:extLst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ＭＳ Ｐゴシック"/>
      </a:majorFont>
      <a:minorFont>
        <a:latin typeface="Arial"/>
        <a:ea typeface="ＭＳ Ｐゴシック"/>
        <a:cs typeface="ＭＳ Ｐゴシック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711</Words>
  <Application>Microsoft Office PowerPoint</Application>
  <PresentationFormat>画面に合わせる (4:3)</PresentationFormat>
  <Paragraphs>27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7" baseType="lpstr">
      <vt:lpstr>HGPｺﾞｼｯｸE</vt:lpstr>
      <vt:lpstr>ＭＳ Ｐゴシック</vt:lpstr>
      <vt:lpstr>Arial</vt:lpstr>
      <vt:lpstr>Times New Roman</vt:lpstr>
      <vt:lpstr>標準デザイン</vt:lpstr>
      <vt:lpstr>PowerPoint プレゼンテーション</vt:lpstr>
      <vt:lpstr>PowerPoint プレゼンテーション</vt:lpstr>
    </vt:vector>
  </TitlesOfParts>
  <Company>JCS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s-nogami</dc:creator>
  <cp:lastModifiedBy>福地 弘幸</cp:lastModifiedBy>
  <cp:revision>15</cp:revision>
  <cp:lastPrinted>2015-04-15T05:34:45Z</cp:lastPrinted>
  <dcterms:created xsi:type="dcterms:W3CDTF">2011-10-28T13:04:47Z</dcterms:created>
  <dcterms:modified xsi:type="dcterms:W3CDTF">2020-02-07T13:22:25Z</dcterms:modified>
</cp:coreProperties>
</file>