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7" autoAdjust="0"/>
    <p:restoredTop sz="94575" autoAdjust="0"/>
  </p:normalViewPr>
  <p:slideViewPr>
    <p:cSldViewPr snapToGrid="0">
      <p:cViewPr varScale="1">
        <p:scale>
          <a:sx n="78" d="100"/>
          <a:sy n="78" d="100"/>
        </p:scale>
        <p:origin x="126" y="54"/>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92B18B78-9820-B480-4F0A-EB6301B2C668}"/>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C4CC11B-2AB3-F736-9F23-C0DDD0C111E8}"/>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B3A9C3D4-70B4-3D6A-1749-D9AA2F3A472B}"/>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867BB067-D710-E155-7DC8-CA1E2D2AF58B}"/>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3" name="Rectangle 2">
            <a:extLst>
              <a:ext uri="{FF2B5EF4-FFF2-40B4-BE49-F238E27FC236}">
                <a16:creationId xmlns:a16="http://schemas.microsoft.com/office/drawing/2014/main" id="{5B1FD3AE-785D-2729-BB2D-7606D0A3869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900" b="1" dirty="0">
                <a:solidFill>
                  <a:srgbClr val="000099"/>
                </a:solidFill>
                <a:latin typeface="BIZ UDPゴシック" panose="020B0400000000000000" pitchFamily="50" charset="-128"/>
                <a:ea typeface="BIZ UDPゴシック" panose="020B0400000000000000" pitchFamily="50" charset="-128"/>
              </a:rPr>
              <a:t>日本集中治療医学会 第</a:t>
            </a:r>
            <a:r>
              <a:rPr lang="en-US" altLang="zh-CN" sz="3900" b="1" dirty="0">
                <a:solidFill>
                  <a:srgbClr val="000099"/>
                </a:solidFill>
                <a:latin typeface="BIZ UDPゴシック" panose="020B0400000000000000" pitchFamily="50" charset="-128"/>
                <a:ea typeface="BIZ UDPゴシック" panose="020B0400000000000000" pitchFamily="50" charset="-128"/>
              </a:rPr>
              <a:t>8</a:t>
            </a:r>
            <a:r>
              <a:rPr lang="zh-CN" altLang="en-US" sz="3900" b="1" dirty="0">
                <a:solidFill>
                  <a:srgbClr val="000099"/>
                </a:solidFill>
                <a:latin typeface="BIZ UDPゴシック" panose="020B0400000000000000" pitchFamily="50" charset="-128"/>
                <a:ea typeface="BIZ UDPゴシック" panose="020B0400000000000000" pitchFamily="50" charset="-128"/>
              </a:rPr>
              <a:t>回北海道支部学術集会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3073</TotalTime>
  <Words>949</Words>
  <Application>Microsoft Office PowerPoint</Application>
  <PresentationFormat>ワイド画面</PresentationFormat>
  <Paragraphs>69</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飯島 佐織</cp:lastModifiedBy>
  <cp:revision>228</cp:revision>
  <cp:lastPrinted>2018-03-06T00:37:03Z</cp:lastPrinted>
  <dcterms:created xsi:type="dcterms:W3CDTF">2000-09-04T17:39:07Z</dcterms:created>
  <dcterms:modified xsi:type="dcterms:W3CDTF">2024-10-08T08:28:44Z</dcterms:modified>
</cp:coreProperties>
</file>