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F3EB83-423A-96AB-8613-C899340A0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1FADEC-189A-154A-5AC6-2790B8A8E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0E9FAB-1E31-125F-DEA1-4B24BA1E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F555-6FBD-4BEC-9EFE-6E9834676739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392774-F247-1B95-3235-FAC04D3E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720822-C123-3FE6-1D75-D7D02840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688-3836-40B0-ADE0-92EED535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47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82C20-A012-3E2E-B9AF-4E485A11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725E71-98C7-DCDB-D52B-6C1309FB6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1EC1C8-7446-37CF-5730-E699E3BC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F555-6FBD-4BEC-9EFE-6E9834676739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92D2E2-0109-F233-161A-410A259E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C74AD9-F43E-55DC-37BF-68AEA2A1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688-3836-40B0-ADE0-92EED535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17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C446E32-8A15-B2FB-6549-A92759531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AAD0CB-9676-0A44-214E-5827B983C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157125-650F-1D9C-56F1-27BE1CF9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F555-6FBD-4BEC-9EFE-6E9834676739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CBA5AF-23BB-4777-679E-4E37F55C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533464-5BEE-632B-5041-E56C7A4E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688-3836-40B0-ADE0-92EED535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35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42F8D6-D7E2-59C9-291A-ED7876FF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107F8-9DDC-C8ED-844B-2E170322C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BECC42-203E-6A9A-01F4-1594FA48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F555-6FBD-4BEC-9EFE-6E9834676739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A5EA53-32C3-EBD9-692A-FB72449F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DAEB81-029A-DE0D-C245-94FB4A0F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688-3836-40B0-ADE0-92EED535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50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BEF629-0FA8-E77C-DF8D-D941C994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FB18D1-D602-E661-0C82-3DA422ABB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339AFC-A9BF-5B2F-CC99-07883A0A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F555-6FBD-4BEC-9EFE-6E9834676739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28F247-656F-9FA1-B5A9-2E11A3C7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12BA7B-A6D5-A2A7-D5A3-2AB2899E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688-3836-40B0-ADE0-92EED535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69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5972E6-7D32-0038-2B20-EA0B25CA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5DC2D0-A87D-60ED-F62B-05FEA0EFC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CE745D-9DDD-6F03-7588-2DA56E2DF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A35C0A-F7CC-4BA1-907D-4EACC358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F555-6FBD-4BEC-9EFE-6E9834676739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4141D0-B8B3-0B71-BA32-45F1B430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1348E6-F4C3-17EC-C7E5-58CA02A9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688-3836-40B0-ADE0-92EED535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93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64077C-0404-6C9C-4A54-C8BA7480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0BC36D-3223-80B9-139E-6AE290A95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E59482-7EC7-95E3-E62B-7DF68F051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5AB7E59-7B13-D8B6-AF4B-B720E62D8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D35624E-F59F-55B2-3133-E1BB40707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C74E2FA-F6CC-BBAB-0E9C-1B5B6ABC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F555-6FBD-4BEC-9EFE-6E9834676739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8EC495-1883-B144-259D-1A97331B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E3B99F3-6645-2982-D859-52A0C739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688-3836-40B0-ADE0-92EED535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60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214D9-E297-EFF8-9E27-3CD81FBA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D52C53B-2D44-A958-2286-A14F598F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F555-6FBD-4BEC-9EFE-6E9834676739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87FFCC-A43B-246F-7ECF-A6F5DD13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81EDF63-236A-DE1C-7FFA-FF102868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688-3836-40B0-ADE0-92EED535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01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322275-52D6-C62E-7935-0C0D1954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F555-6FBD-4BEC-9EFE-6E9834676739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3193558-B168-5C40-DE7E-769E8E0DE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6608B4-054A-955A-5EB9-8052F02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688-3836-40B0-ADE0-92EED535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139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60830B-1120-DEB1-1ECD-A18F7DE5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79F471-64E3-08E9-7F76-5BAFD3C5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D290D75-4DCB-2BE8-6787-06957EAA3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CA5CCD-6153-67D3-B8C4-DC73B4A9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F555-6FBD-4BEC-9EFE-6E9834676739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EBC3DC-C96B-B39B-5B81-2CDFA5F4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43409D-0401-3AC9-76AC-54231299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688-3836-40B0-ADE0-92EED535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58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2EFEFD-D1FF-1BE8-468D-C4E3AC52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2E4FD1C-ECC0-1629-249D-AB25F9F57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1F93D0-6F88-18C6-8ABD-3DE0DF924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EDA24F-7924-C80A-DAF4-92C18A9E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F555-6FBD-4BEC-9EFE-6E9834676739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86CF9F-1E95-6865-B8AF-48FD4124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A5B406-04F9-4118-1C95-643B22CE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2688-3836-40B0-ADE0-92EED535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45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939BC63-F124-1AC8-17BD-5142276C4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CAE135-2C8E-75C7-231B-EFFA45AF0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D3BFC-A59D-5CED-BA76-EAF8F1268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FF555-6FBD-4BEC-9EFE-6E9834676739}" type="datetimeFigureOut">
              <a:rPr kumimoji="1" lang="ja-JP" altLang="en-US" smtClean="0"/>
              <a:t>2023/9/28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AB16D9-22F4-EF03-E5C7-641014D46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B94A1B-49D8-B9A1-CE00-BE88C69D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2688-3836-40B0-ADE0-92EED5359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7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9B2F8BC-A773-E466-1E72-3C17C8712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522" y="573882"/>
            <a:ext cx="10046678" cy="17287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1797050" eaLnBrk="1" hangingPunct="1">
              <a:spcBef>
                <a:spcPct val="0"/>
              </a:spcBef>
              <a:buFontTx/>
              <a:buNone/>
              <a:tabLst>
                <a:tab pos="1339850" algn="l"/>
              </a:tabLst>
            </a:pP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日本集中治療医学会第</a:t>
            </a:r>
            <a:r>
              <a:rPr lang="en-US" altLang="ja-JP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7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回北海道支部学術集会</a:t>
            </a:r>
            <a:endParaRPr lang="en-US" altLang="ja-JP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ＣＯＩ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開示</a:t>
            </a:r>
            <a:endParaRPr lang="en-US" altLang="ja-JP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HGPｺﾞｼｯｸE" panose="020B0900000000000000" pitchFamily="50" charset="-128"/>
              </a:rPr>
              <a:t>発表者名：　○○　○○</a:t>
            </a:r>
            <a:r>
              <a:rPr lang="ja-JP" altLang="en-US" sz="1800" dirty="0">
                <a:ea typeface="HGPｺﾞｼｯｸE" panose="020B0900000000000000" pitchFamily="50" charset="-128"/>
              </a:rPr>
              <a:t>　　</a:t>
            </a:r>
            <a:endParaRPr lang="en-US" altLang="ja-JP" sz="1800" dirty="0">
              <a:ea typeface="HGPｺﾞｼｯｸE" panose="020B0900000000000000" pitchFamily="50" charset="-128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F6E504AF-D901-3696-3192-57D8E84A5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521" y="2653576"/>
            <a:ext cx="1004667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50" charset="-128"/>
              </a:rPr>
              <a:t>①</a:t>
            </a:r>
            <a:r>
              <a:rPr lang="ja-JP" altLang="en-US" sz="2400" dirty="0">
                <a:ea typeface="HGPｺﾞｼｯｸE" panose="020B0900000000000000" pitchFamily="50" charset="-128"/>
              </a:rPr>
              <a:t>　役員・顧問職　　　　　　　</a:t>
            </a:r>
            <a:r>
              <a:rPr lang="en-US" altLang="ja-JP" sz="2400" dirty="0">
                <a:ea typeface="HGPｺﾞｼｯｸE" panose="020B0900000000000000" pitchFamily="50" charset="-128"/>
              </a:rPr>
              <a:t>	</a:t>
            </a:r>
            <a:r>
              <a:rPr lang="ja-JP" altLang="en-US" sz="2400" dirty="0">
                <a:ea typeface="HGPｺﾞｼｯｸE" panose="020B0900000000000000" pitchFamily="50" charset="-128"/>
              </a:rPr>
              <a:t>　　　　 有　・　無　（　　　　　　　　　　　　　）</a:t>
            </a:r>
            <a:endParaRPr lang="en-US" altLang="ja-JP" sz="2400" dirty="0">
              <a:ea typeface="HGPｺﾞｼｯｸE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50" charset="-128"/>
              </a:rPr>
              <a:t>②</a:t>
            </a:r>
            <a:r>
              <a:rPr lang="ja-JP" altLang="en-US" sz="2400" dirty="0">
                <a:ea typeface="HGPｺﾞｼｯｸE" panose="020B0900000000000000" pitchFamily="50" charset="-128"/>
              </a:rPr>
              <a:t>　株保有　　　　　　　　　　</a:t>
            </a:r>
            <a:r>
              <a:rPr lang="en-US" altLang="ja-JP" sz="2400" dirty="0">
                <a:ea typeface="HGPｺﾞｼｯｸE" panose="020B0900000000000000" pitchFamily="50" charset="-128"/>
              </a:rPr>
              <a:t>	</a:t>
            </a:r>
            <a:r>
              <a:rPr lang="ja-JP" altLang="en-US" sz="2400" dirty="0">
                <a:ea typeface="HGPｺﾞｼｯｸE" panose="020B0900000000000000" pitchFamily="50" charset="-128"/>
              </a:rPr>
              <a:t>　　　　 有　・　無　（　　　　　　　　　　　　　）</a:t>
            </a:r>
            <a:endParaRPr lang="en-US" altLang="ja-JP" sz="2400" dirty="0">
              <a:ea typeface="HGPｺﾞｼｯｸE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50" charset="-128"/>
              </a:rPr>
              <a:t>③</a:t>
            </a:r>
            <a:r>
              <a:rPr lang="ja-JP" altLang="en-US" sz="2400" dirty="0">
                <a:ea typeface="HGPｺﾞｼｯｸE" panose="020B0900000000000000" pitchFamily="50" charset="-128"/>
              </a:rPr>
              <a:t>　特許権使用料など　　　　　</a:t>
            </a:r>
            <a:r>
              <a:rPr lang="en-US" altLang="ja-JP" sz="2400" dirty="0">
                <a:ea typeface="HGPｺﾞｼｯｸE" panose="020B0900000000000000" pitchFamily="50" charset="-128"/>
              </a:rPr>
              <a:t>	</a:t>
            </a:r>
            <a:r>
              <a:rPr lang="ja-JP" altLang="en-US" sz="2400" dirty="0">
                <a:ea typeface="HGPｺﾞｼｯｸE" panose="020B0900000000000000" pitchFamily="50" charset="-128"/>
              </a:rPr>
              <a:t>有　・　無　（　　　　　　　　　　　　　）</a:t>
            </a:r>
            <a:endParaRPr lang="en-US" altLang="ja-JP" sz="2400" dirty="0">
              <a:ea typeface="HGPｺﾞｼｯｸE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50" charset="-128"/>
              </a:rPr>
              <a:t>④</a:t>
            </a:r>
            <a:r>
              <a:rPr lang="ja-JP" altLang="en-US" sz="2400" dirty="0">
                <a:ea typeface="HGPｺﾞｼｯｸE" panose="020B0900000000000000" pitchFamily="50" charset="-128"/>
              </a:rPr>
              <a:t>　講演料など　　　　　　　　</a:t>
            </a:r>
            <a:r>
              <a:rPr lang="en-US" altLang="ja-JP" sz="2400" dirty="0">
                <a:ea typeface="HGPｺﾞｼｯｸE" panose="020B0900000000000000" pitchFamily="50" charset="-128"/>
              </a:rPr>
              <a:t>	 </a:t>
            </a:r>
            <a:r>
              <a:rPr lang="ja-JP" altLang="en-US" sz="2400" dirty="0">
                <a:ea typeface="HGPｺﾞｼｯｸE" panose="020B0900000000000000" pitchFamily="50" charset="-128"/>
              </a:rPr>
              <a:t>　　　　有　・　無　（　　　　　　　　　　　　　）</a:t>
            </a:r>
            <a:endParaRPr lang="en-US" altLang="ja-JP" sz="2400" dirty="0">
              <a:ea typeface="HGPｺﾞｼｯｸE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50" charset="-128"/>
              </a:rPr>
              <a:t>⑤</a:t>
            </a:r>
            <a:r>
              <a:rPr lang="ja-JP" altLang="en-US" sz="2400" dirty="0">
                <a:ea typeface="HGPｺﾞｼｯｸE" panose="020B0900000000000000" pitchFamily="50" charset="-128"/>
              </a:rPr>
              <a:t>　原稿料など　　　　　　　　</a:t>
            </a:r>
            <a:r>
              <a:rPr lang="en-US" altLang="ja-JP" sz="2400" dirty="0">
                <a:ea typeface="HGPｺﾞｼｯｸE" panose="020B0900000000000000" pitchFamily="50" charset="-128"/>
              </a:rPr>
              <a:t>	 </a:t>
            </a:r>
            <a:r>
              <a:rPr lang="ja-JP" altLang="en-US" sz="2400" dirty="0">
                <a:ea typeface="HGPｺﾞｼｯｸE" panose="020B0900000000000000" pitchFamily="50" charset="-128"/>
              </a:rPr>
              <a:t>　　　　有　・　無　（　　　　　　　　　　　　　）</a:t>
            </a:r>
            <a:endParaRPr lang="en-US" altLang="ja-JP" sz="2400" dirty="0">
              <a:ea typeface="HGPｺﾞｼｯｸE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50" charset="-128"/>
              </a:rPr>
              <a:t>⑥</a:t>
            </a:r>
            <a:r>
              <a:rPr lang="ja-JP" altLang="en-US" sz="2400" dirty="0">
                <a:ea typeface="HGPｺﾞｼｯｸE" panose="020B0900000000000000" pitchFamily="50" charset="-128"/>
              </a:rPr>
              <a:t>　研究費　　　　　　　　　　</a:t>
            </a:r>
            <a:r>
              <a:rPr lang="en-US" altLang="ja-JP" sz="2400" dirty="0">
                <a:ea typeface="HGPｺﾞｼｯｸE" panose="020B0900000000000000" pitchFamily="50" charset="-128"/>
              </a:rPr>
              <a:t>	 </a:t>
            </a:r>
            <a:r>
              <a:rPr lang="ja-JP" altLang="en-US" sz="2400" dirty="0">
                <a:ea typeface="HGPｺﾞｼｯｸE" panose="020B0900000000000000" pitchFamily="50" charset="-128"/>
              </a:rPr>
              <a:t>　　　　有　・　無　（　　　　　　　　　　　　　）</a:t>
            </a:r>
            <a:endParaRPr lang="en-US" altLang="ja-JP" sz="2400" dirty="0">
              <a:ea typeface="HGPｺﾞｼｯｸE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50" charset="-128"/>
              </a:rPr>
              <a:t>⑦</a:t>
            </a:r>
            <a:r>
              <a:rPr lang="ja-JP" altLang="en-US" sz="2400" dirty="0">
                <a:ea typeface="HGPｺﾞｼｯｸE" panose="020B0900000000000000" pitchFamily="50" charset="-128"/>
              </a:rPr>
              <a:t>　奨学寄付金（奨励寄付金）　</a:t>
            </a:r>
            <a:r>
              <a:rPr lang="en-US" altLang="ja-JP" sz="2400" dirty="0">
                <a:ea typeface="HGPｺﾞｼｯｸE" panose="020B0900000000000000" pitchFamily="50" charset="-128"/>
              </a:rPr>
              <a:t>	</a:t>
            </a:r>
            <a:r>
              <a:rPr lang="ja-JP" altLang="en-US" sz="2400" dirty="0">
                <a:ea typeface="HGPｺﾞｼｯｸE" panose="020B0900000000000000" pitchFamily="50" charset="-128"/>
              </a:rPr>
              <a:t>有　・　無　（　　　　　　　　　　　　　）</a:t>
            </a:r>
            <a:endParaRPr lang="en-US" altLang="ja-JP" sz="2400" dirty="0">
              <a:ea typeface="HGPｺﾞｼｯｸE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50" charset="-128"/>
              </a:rPr>
              <a:t>⑧</a:t>
            </a:r>
            <a:r>
              <a:rPr lang="ja-JP" altLang="en-US" sz="2400" dirty="0">
                <a:ea typeface="HGPｺﾞｼｯｸE" panose="020B0900000000000000" pitchFamily="50" charset="-128"/>
              </a:rPr>
              <a:t>　寄附講座所属　　　　　　　</a:t>
            </a:r>
            <a:r>
              <a:rPr lang="en-US" altLang="ja-JP" sz="2400" dirty="0">
                <a:ea typeface="HGPｺﾞｼｯｸE" panose="020B0900000000000000" pitchFamily="50" charset="-128"/>
              </a:rPr>
              <a:t>	</a:t>
            </a:r>
            <a:r>
              <a:rPr lang="ja-JP" altLang="en-US" sz="2400" dirty="0">
                <a:ea typeface="HGPｺﾞｼｯｸE" panose="020B0900000000000000" pitchFamily="50" charset="-128"/>
              </a:rPr>
              <a:t>有　・　無　（　　　　　　　　　　　　　）</a:t>
            </a:r>
            <a:endParaRPr lang="en-US" altLang="ja-JP" sz="2400" dirty="0">
              <a:ea typeface="HGPｺﾞｼｯｸE" panose="020B09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ea typeface="HGPｺﾞｼｯｸE" panose="020B0900000000000000" pitchFamily="50" charset="-128"/>
              </a:rPr>
              <a:t>⑨</a:t>
            </a:r>
            <a:r>
              <a:rPr lang="ja-JP" altLang="en-US" sz="2400" dirty="0">
                <a:ea typeface="HGPｺﾞｼｯｸE" panose="020B0900000000000000" pitchFamily="50" charset="-128"/>
              </a:rPr>
              <a:t>　その他報酬　　　　　　　　</a:t>
            </a:r>
            <a:r>
              <a:rPr lang="en-US" altLang="ja-JP" sz="2400" dirty="0">
                <a:ea typeface="HGPｺﾞｼｯｸE" panose="020B0900000000000000" pitchFamily="50" charset="-128"/>
              </a:rPr>
              <a:t>	 </a:t>
            </a:r>
            <a:r>
              <a:rPr lang="ja-JP" altLang="en-US" sz="2400" dirty="0">
                <a:ea typeface="HGPｺﾞｼｯｸE" panose="020B0900000000000000" pitchFamily="50" charset="-128"/>
              </a:rPr>
              <a:t>　　　　有　・　無　（　　　　　　　　　　　　　）</a:t>
            </a:r>
            <a:endParaRPr lang="ja-JP" altLang="en-US" sz="2800" dirty="0">
              <a:ea typeface="HGPｺﾞｼｯｸE" panose="020B0900000000000000" pitchFamily="50" charset="-128"/>
            </a:endParaRPr>
          </a:p>
        </p:txBody>
      </p:sp>
      <p:pic>
        <p:nvPicPr>
          <p:cNvPr id="6" name="図 1">
            <a:extLst>
              <a:ext uri="{FF2B5EF4-FFF2-40B4-BE49-F238E27FC236}">
                <a16:creationId xmlns:a16="http://schemas.microsoft.com/office/drawing/2014/main" id="{52856FC0-7EA7-ABFA-8C9C-A25F34E5B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28" y="789781"/>
            <a:ext cx="165576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98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</Words>
  <Application>Microsoft Office PowerPoint</Application>
  <PresentationFormat>ワイド画面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HGPｺﾞｼｯｸE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株式会社シーエーブイ</dc:creator>
  <cp:lastModifiedBy>株式会社シーエーブイ</cp:lastModifiedBy>
  <cp:revision>1</cp:revision>
  <dcterms:created xsi:type="dcterms:W3CDTF">2023-09-28T00:32:21Z</dcterms:created>
  <dcterms:modified xsi:type="dcterms:W3CDTF">2023-09-28T00:33:32Z</dcterms:modified>
</cp:coreProperties>
</file>