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9"/>
  </p:notesMasterIdLst>
  <p:handoutMasterIdLst>
    <p:handoutMasterId r:id="rId10"/>
  </p:handoutMasterIdLst>
  <p:sldIdLst>
    <p:sldId id="260" r:id="rId3"/>
    <p:sldId id="261" r:id="rId4"/>
    <p:sldId id="281" r:id="rId5"/>
    <p:sldId id="288" r:id="rId6"/>
    <p:sldId id="283" r:id="rId7"/>
    <p:sldId id="290" r:id="rId8"/>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94575" autoAdjust="0"/>
  </p:normalViewPr>
  <p:slideViewPr>
    <p:cSldViewPr snapToGrid="0">
      <p:cViewPr varScale="1">
        <p:scale>
          <a:sx n="127" d="100"/>
          <a:sy n="127" d="100"/>
        </p:scale>
        <p:origin x="536" y="192"/>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fontScale="8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p>
          <a:p>
            <a:pPr fontAlgn="auto">
              <a:spcAft>
                <a:spcPts val="0"/>
              </a:spcAft>
            </a:pP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日本集中治療医学会</a:t>
            </a:r>
          </a:p>
          <a:p>
            <a:pPr fontAlgn="auto">
              <a:spcAft>
                <a:spcPts val="0"/>
              </a:spcAft>
            </a:pPr>
            <a:r>
              <a:rPr lang="ja-JP" altLang="en-US" sz="3600" b="1">
                <a:solidFill>
                  <a:srgbClr val="000099"/>
                </a:solidFill>
                <a:latin typeface="BIZ UDPゴシック" panose="020B0400000000000000" pitchFamily="50" charset="-128"/>
                <a:ea typeface="BIZ UDPゴシック" panose="020B0400000000000000" pitchFamily="50" charset="-128"/>
              </a:rPr>
              <a:t>サマーキャンプ </a:t>
            </a:r>
            <a:r>
              <a:rPr lang="en-US" altLang="zh-CN" sz="3600" b="1" dirty="0">
                <a:solidFill>
                  <a:srgbClr val="000099"/>
                </a:solidFill>
                <a:latin typeface="BIZ UDPゴシック" panose="020B0400000000000000" pitchFamily="50" charset="-128"/>
                <a:ea typeface="BIZ UDPゴシック" panose="020B0400000000000000" pitchFamily="50" charset="-128"/>
              </a:rPr>
              <a:t>in TATESHINA</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3099</TotalTime>
  <Words>937</Words>
  <Application>Microsoft Macintosh PowerPoint</Application>
  <PresentationFormat>ワイド画面</PresentationFormat>
  <Paragraphs>76</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宮内 寿志</cp:lastModifiedBy>
  <cp:revision>228</cp:revision>
  <cp:lastPrinted>2018-03-06T00:37:03Z</cp:lastPrinted>
  <dcterms:created xsi:type="dcterms:W3CDTF">2000-09-04T17:39:07Z</dcterms:created>
  <dcterms:modified xsi:type="dcterms:W3CDTF">2024-07-17T23:15:13Z</dcterms:modified>
</cp:coreProperties>
</file>