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8" r:id="rId2"/>
  </p:sldIdLst>
  <p:sldSz cx="12192000" cy="6858000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1164"/>
  </p:normalViewPr>
  <p:slideViewPr>
    <p:cSldViewPr>
      <p:cViewPr varScale="1">
        <p:scale>
          <a:sx n="102" d="100"/>
          <a:sy n="102" d="100"/>
        </p:scale>
        <p:origin x="1496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62866E-A37D-51E7-3BE3-FC6D34E879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259CEF-5D77-473B-B228-FA81CF9885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5C61DD-C176-4B26-C946-8767B287BC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B5444-9A8E-A640-973C-2C79D022B41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63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343A30-A4CD-FD85-9FA9-A417E75D24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07DAA7-A2E4-9E8F-C1E2-6E677D9587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D5D97B-B419-B49A-172A-CDA56CAB64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CFB3E-5B75-8248-82F1-4574418ECA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0487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EAD5DE-AA59-D89B-77F3-A86D25BAC6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6F46CE-FCBA-40DD-D5FF-3956A5B4A3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FD2708-4F9E-4070-3C33-1AA377B08D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473F0-59B2-984B-9C3F-07A0919C97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753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6186AA-E72B-343A-3091-AE7DAAF3B0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4E8415-EE2C-B7A9-66C0-80735AA8DF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95FA15-51DD-C8C6-39FD-8D7B25554B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7885B-A81F-ED45-9B11-E2D641C841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422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3B7C67-FDE4-D20B-D967-4606F2E979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BAE0DD-376E-B1CD-77D4-07F129A69E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53CDA2-BA7A-6D42-F95B-89BEE8DD04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97D78-034D-424F-A618-B5C9BA7227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867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7EA832-2529-3578-661B-C11CB5B02A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644A43-AF05-5655-D37D-0D1BA139B6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0EBABB-DF16-80AA-49AE-B8CD87D83E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59724-072A-034B-AEFF-A31D6D5709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926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31695A2-E382-4684-B05D-52742BC739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6C1D9E1-3BE9-71A7-7A99-25D996B272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3192AF4-2FF7-965F-3F14-6F7EB9B7F1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0283C-62CD-9D41-8D0E-425D7BB767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869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B6213E4-A3D7-8282-8A95-5D6C94FE62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8EC1698-17A8-7122-4B95-53A9314B9A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1B89B58-07DE-2244-2798-AFDAEDFBF9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BCF92-E8D3-CE4A-87A8-CBBB725CB2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2117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0443250-6059-B62A-65F7-878AA3D811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405F8D2-54B4-3EA2-FB11-FBD97E5F04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1C7B60B-F198-1B49-D48C-3F84C8ECB3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233EF-5C6C-1D4A-803A-4EC2771A01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395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9F59D5-CBF6-5B25-2172-B0A6503E9D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704CC0-F59F-374C-380E-91E04C944D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733E17-51E1-E6A0-729A-B8ED258432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40DB-56BD-5C4D-B09F-1ED2B954DB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7880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389E5A-A939-14E6-7088-CB5D7661D4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610A68-5CE7-9E69-1DB0-E2511D1080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7E9E15-F12B-6C17-B6C0-321763BC9C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7862F-D7E1-C147-9B1C-628B01361F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7771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9FA73A1-98CD-98E3-74DC-9040FF8DED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40EFEAE-D8AD-01DA-9AA6-5F07E24254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2B08FEE-7024-CEB3-6A3D-0DC78ABD273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71EAFB2-0707-9F3C-7978-AD400205EB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74B70CE-F9D3-6E6C-7922-1019CCF563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575D262-E866-094E-8E67-C9AF664FEE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1">
            <a:extLst>
              <a:ext uri="{FF2B5EF4-FFF2-40B4-BE49-F238E27FC236}">
                <a16:creationId xmlns:a16="http://schemas.microsoft.com/office/drawing/2014/main" id="{1E1A475F-12E6-D3E7-646F-87CA1EF874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1773238"/>
            <a:ext cx="1728788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正方形/長方形 4">
            <a:extLst>
              <a:ext uri="{FF2B5EF4-FFF2-40B4-BE49-F238E27FC236}">
                <a16:creationId xmlns:a16="http://schemas.microsoft.com/office/drawing/2014/main" id="{2F29FC60-5485-DBB5-91F0-32391F380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1484314"/>
            <a:ext cx="8642350" cy="5113337"/>
          </a:xfrm>
          <a:prstGeom prst="rect">
            <a:avLst/>
          </a:prstGeom>
          <a:noFill/>
          <a:ln w="38100" cmpd="dbl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5155E11-2362-5890-0718-9C0A86438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1700214"/>
            <a:ext cx="8135938" cy="17287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ja-JP" altLang="en-US" sz="24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日本集中治療医学会</a:t>
            </a:r>
            <a:endParaRPr lang="en-US" altLang="ja-JP" sz="2400" dirty="0"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ja-JP" sz="2400" dirty="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         </a:t>
            </a:r>
            <a:r>
              <a:rPr lang="ja-JP" altLang="en-US" sz="24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サマーキャンプ </a:t>
            </a:r>
            <a:r>
              <a:rPr lang="en-US" altLang="ja-JP" sz="2400" dirty="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in TATESHINA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</a:t>
            </a:r>
            <a:r>
              <a:rPr lang="en-US" altLang="en-US" sz="2400" dirty="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ＣＯＩ</a:t>
            </a:r>
            <a:r>
              <a:rPr lang="ja-JP" altLang="en-US" sz="24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開示</a:t>
            </a:r>
            <a:r>
              <a:rPr lang="en-US" altLang="ja-JP" sz="2400" dirty="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	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ea typeface="HGPｺﾞｼｯｸE" panose="020B0900000000000000" pitchFamily="34" charset="-128"/>
              </a:rPr>
              <a:t>　　　　　</a:t>
            </a:r>
            <a:r>
              <a:rPr lang="zh-TW" altLang="en-US" sz="1800" dirty="0">
                <a:ea typeface="HGPｺﾞｼｯｸE" panose="020B0900000000000000" pitchFamily="34" charset="-128"/>
              </a:rPr>
              <a:t>発表者名：　○○　○○</a:t>
            </a:r>
            <a:r>
              <a:rPr lang="ja-JP" altLang="en-US" sz="1800">
                <a:ea typeface="HGPｺﾞｼｯｸE" panose="020B0900000000000000" pitchFamily="34" charset="-128"/>
              </a:rPr>
              <a:t>　　</a:t>
            </a:r>
            <a:endParaRPr lang="en-US" altLang="ja-JP" sz="1800" dirty="0">
              <a:ea typeface="HGPｺﾞｼｯｸE" panose="020B0900000000000000" pitchFamily="34" charset="-128"/>
            </a:endParaRPr>
          </a:p>
        </p:txBody>
      </p:sp>
      <p:sp>
        <p:nvSpPr>
          <p:cNvPr id="2054" name="Text Box 7">
            <a:extLst>
              <a:ext uri="{FF2B5EF4-FFF2-40B4-BE49-F238E27FC236}">
                <a16:creationId xmlns:a16="http://schemas.microsoft.com/office/drawing/2014/main" id="{1C111EAE-4B9C-DCE1-3815-AC7289D6C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1575" y="3573463"/>
            <a:ext cx="7380288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HGPｺﾞｼｯｸE" panose="020B0900000000000000" pitchFamily="34" charset="-128"/>
              </a:rPr>
              <a:t>①</a:t>
            </a:r>
            <a:r>
              <a:rPr lang="ja-JP" altLang="en-US" sz="1800">
                <a:ea typeface="HGPｺﾞｼｯｸE" panose="020B0900000000000000" pitchFamily="34" charset="-128"/>
              </a:rPr>
              <a:t>　役員・顧問職　　　　　　　</a:t>
            </a:r>
            <a:r>
              <a:rPr lang="en-US" altLang="ja-JP" sz="1800" dirty="0">
                <a:ea typeface="HGPｺﾞｼｯｸE" panose="020B0900000000000000" pitchFamily="34" charset="-128"/>
              </a:rPr>
              <a:t>		</a:t>
            </a:r>
            <a:r>
              <a:rPr lang="ja-JP" altLang="en-US" sz="1800">
                <a:ea typeface="HGPｺﾞｼｯｸE" panose="020B0900000000000000" pitchFamily="34" charset="-128"/>
              </a:rPr>
              <a:t>有　・　無　　（　　　　　　　　　　　　　）</a:t>
            </a:r>
            <a:endParaRPr lang="en-US" altLang="ja-JP" sz="1800" dirty="0">
              <a:ea typeface="HGPｺﾞｼｯｸE" panose="020B0900000000000000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HGPｺﾞｼｯｸE" panose="020B0900000000000000" pitchFamily="34" charset="-128"/>
              </a:rPr>
              <a:t>②</a:t>
            </a:r>
            <a:r>
              <a:rPr lang="ja-JP" altLang="en-US" sz="1800">
                <a:ea typeface="HGPｺﾞｼｯｸE" panose="020B0900000000000000" pitchFamily="34" charset="-128"/>
              </a:rPr>
              <a:t>　株保有　　　　　　　　　　</a:t>
            </a:r>
            <a:r>
              <a:rPr lang="en-US" altLang="ja-JP" sz="1800" dirty="0">
                <a:ea typeface="HGPｺﾞｼｯｸE" panose="020B0900000000000000" pitchFamily="34" charset="-128"/>
              </a:rPr>
              <a:t>		</a:t>
            </a:r>
            <a:r>
              <a:rPr lang="ja-JP" altLang="en-US" sz="1800">
                <a:ea typeface="HGPｺﾞｼｯｸE" panose="020B0900000000000000" pitchFamily="34" charset="-128"/>
              </a:rPr>
              <a:t>有　・　無　　（　　　　　　　　　　　　　）</a:t>
            </a:r>
            <a:endParaRPr lang="en-US" altLang="ja-JP" sz="1800" dirty="0">
              <a:ea typeface="HGPｺﾞｼｯｸE" panose="020B0900000000000000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HGPｺﾞｼｯｸE" panose="020B0900000000000000" pitchFamily="34" charset="-128"/>
              </a:rPr>
              <a:t>③</a:t>
            </a:r>
            <a:r>
              <a:rPr lang="ja-JP" altLang="en-US" sz="1800">
                <a:ea typeface="HGPｺﾞｼｯｸE" panose="020B0900000000000000" pitchFamily="34" charset="-128"/>
              </a:rPr>
              <a:t>　特許権使用料など　　　　　</a:t>
            </a:r>
            <a:r>
              <a:rPr lang="en-US" altLang="ja-JP" sz="1800" dirty="0">
                <a:ea typeface="HGPｺﾞｼｯｸE" panose="020B0900000000000000" pitchFamily="34" charset="-128"/>
              </a:rPr>
              <a:t>	</a:t>
            </a:r>
            <a:r>
              <a:rPr lang="ja-JP" altLang="en-US" sz="1800">
                <a:ea typeface="HGPｺﾞｼｯｸE" panose="020B0900000000000000" pitchFamily="34" charset="-128"/>
              </a:rPr>
              <a:t>有　・　無　　（　　　　　　　　　　　　　）</a:t>
            </a:r>
            <a:endParaRPr lang="en-US" altLang="ja-JP" sz="1800" dirty="0">
              <a:ea typeface="HGPｺﾞｼｯｸE" panose="020B0900000000000000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HGPｺﾞｼｯｸE" panose="020B0900000000000000" pitchFamily="34" charset="-128"/>
              </a:rPr>
              <a:t>④</a:t>
            </a:r>
            <a:r>
              <a:rPr lang="ja-JP" altLang="en-US" sz="1800">
                <a:ea typeface="HGPｺﾞｼｯｸE" panose="020B0900000000000000" pitchFamily="34" charset="-128"/>
              </a:rPr>
              <a:t>　講演料など　　　　　　　　</a:t>
            </a:r>
            <a:r>
              <a:rPr lang="en-US" altLang="ja-JP" sz="1800" dirty="0">
                <a:ea typeface="HGPｺﾞｼｯｸE" panose="020B0900000000000000" pitchFamily="34" charset="-128"/>
              </a:rPr>
              <a:t>		</a:t>
            </a:r>
            <a:r>
              <a:rPr lang="ja-JP" altLang="en-US" sz="1800">
                <a:ea typeface="HGPｺﾞｼｯｸE" panose="020B0900000000000000" pitchFamily="34" charset="-128"/>
              </a:rPr>
              <a:t>有　・　無　　（　　　　　　　　　　　　　）</a:t>
            </a:r>
            <a:endParaRPr lang="en-US" altLang="ja-JP" sz="1800" dirty="0">
              <a:ea typeface="HGPｺﾞｼｯｸE" panose="020B0900000000000000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HGPｺﾞｼｯｸE" panose="020B0900000000000000" pitchFamily="34" charset="-128"/>
              </a:rPr>
              <a:t>⑤</a:t>
            </a:r>
            <a:r>
              <a:rPr lang="ja-JP" altLang="en-US" sz="1800">
                <a:ea typeface="HGPｺﾞｼｯｸE" panose="020B0900000000000000" pitchFamily="34" charset="-128"/>
              </a:rPr>
              <a:t>　原稿料など　　　　　　　　</a:t>
            </a:r>
            <a:r>
              <a:rPr lang="en-US" altLang="ja-JP" sz="1800" dirty="0">
                <a:ea typeface="HGPｺﾞｼｯｸE" panose="020B0900000000000000" pitchFamily="34" charset="-128"/>
              </a:rPr>
              <a:t>		</a:t>
            </a:r>
            <a:r>
              <a:rPr lang="ja-JP" altLang="en-US" sz="1800">
                <a:ea typeface="HGPｺﾞｼｯｸE" panose="020B0900000000000000" pitchFamily="34" charset="-128"/>
              </a:rPr>
              <a:t>有　・　無　　（　　　　　　　　　　　　　）</a:t>
            </a:r>
            <a:endParaRPr lang="en-US" altLang="ja-JP" sz="1800" dirty="0">
              <a:ea typeface="HGPｺﾞｼｯｸE" panose="020B0900000000000000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HGPｺﾞｼｯｸE" panose="020B0900000000000000" pitchFamily="34" charset="-128"/>
              </a:rPr>
              <a:t>⑥</a:t>
            </a:r>
            <a:r>
              <a:rPr lang="ja-JP" altLang="en-US" sz="1800">
                <a:ea typeface="HGPｺﾞｼｯｸE" panose="020B0900000000000000" pitchFamily="34" charset="-128"/>
              </a:rPr>
              <a:t>　研究費　　　　　　　　　　</a:t>
            </a:r>
            <a:r>
              <a:rPr lang="en-US" altLang="ja-JP" sz="1800" dirty="0">
                <a:ea typeface="HGPｺﾞｼｯｸE" panose="020B0900000000000000" pitchFamily="34" charset="-128"/>
              </a:rPr>
              <a:t>		</a:t>
            </a:r>
            <a:r>
              <a:rPr lang="ja-JP" altLang="en-US" sz="1800">
                <a:ea typeface="HGPｺﾞｼｯｸE" panose="020B0900000000000000" pitchFamily="34" charset="-128"/>
              </a:rPr>
              <a:t>有　・　無　　（　　　　　　　　　　　　　）</a:t>
            </a:r>
            <a:endParaRPr lang="en-US" altLang="ja-JP" sz="1800" dirty="0">
              <a:ea typeface="HGPｺﾞｼｯｸE" panose="020B0900000000000000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HGPｺﾞｼｯｸE" panose="020B0900000000000000" pitchFamily="34" charset="-128"/>
              </a:rPr>
              <a:t>⑦</a:t>
            </a:r>
            <a:r>
              <a:rPr lang="ja-JP" altLang="en-US" sz="1800">
                <a:ea typeface="HGPｺﾞｼｯｸE" panose="020B0900000000000000" pitchFamily="34" charset="-128"/>
              </a:rPr>
              <a:t>　奨学寄付金（奨励寄付金）　</a:t>
            </a:r>
            <a:r>
              <a:rPr lang="en-US" altLang="ja-JP" sz="1800" dirty="0">
                <a:ea typeface="HGPｺﾞｼｯｸE" panose="020B0900000000000000" pitchFamily="34" charset="-128"/>
              </a:rPr>
              <a:t>	</a:t>
            </a:r>
            <a:r>
              <a:rPr lang="ja-JP" altLang="en-US" sz="1800">
                <a:ea typeface="HGPｺﾞｼｯｸE" panose="020B0900000000000000" pitchFamily="34" charset="-128"/>
              </a:rPr>
              <a:t>有　・　無　　（　　　　　　　　　　　　　）</a:t>
            </a:r>
            <a:endParaRPr lang="en-US" altLang="ja-JP" sz="1800" dirty="0">
              <a:ea typeface="HGPｺﾞｼｯｸE" panose="020B0900000000000000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HGPｺﾞｼｯｸE" panose="020B0900000000000000" pitchFamily="34" charset="-128"/>
              </a:rPr>
              <a:t>⑧</a:t>
            </a:r>
            <a:r>
              <a:rPr lang="ja-JP" altLang="en-US" sz="1800">
                <a:ea typeface="HGPｺﾞｼｯｸE" panose="020B0900000000000000" pitchFamily="34" charset="-128"/>
              </a:rPr>
              <a:t>　寄附講座所属　　　　　　　</a:t>
            </a:r>
            <a:r>
              <a:rPr lang="en-US" altLang="ja-JP" sz="1800" dirty="0">
                <a:ea typeface="HGPｺﾞｼｯｸE" panose="020B0900000000000000" pitchFamily="34" charset="-128"/>
              </a:rPr>
              <a:t>	</a:t>
            </a:r>
            <a:r>
              <a:rPr lang="ja-JP" altLang="en-US" sz="1800">
                <a:ea typeface="HGPｺﾞｼｯｸE" panose="020B0900000000000000" pitchFamily="34" charset="-128"/>
              </a:rPr>
              <a:t>有　・　無　　（　　　　　　　　　　　　　）</a:t>
            </a:r>
            <a:endParaRPr lang="en-US" altLang="ja-JP" sz="1800" dirty="0">
              <a:ea typeface="HGPｺﾞｼｯｸE" panose="020B0900000000000000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HGPｺﾞｼｯｸE" panose="020B0900000000000000" pitchFamily="34" charset="-128"/>
              </a:rPr>
              <a:t>⑨</a:t>
            </a:r>
            <a:r>
              <a:rPr lang="ja-JP" altLang="en-US" sz="1800">
                <a:ea typeface="HGPｺﾞｼｯｸE" panose="020B0900000000000000" pitchFamily="34" charset="-128"/>
              </a:rPr>
              <a:t>　その他報酬　　　　　　　　</a:t>
            </a:r>
            <a:r>
              <a:rPr lang="en-US" altLang="ja-JP" sz="1800" dirty="0">
                <a:ea typeface="HGPｺﾞｼｯｸE" panose="020B0900000000000000" pitchFamily="34" charset="-128"/>
              </a:rPr>
              <a:t>		</a:t>
            </a:r>
            <a:r>
              <a:rPr lang="ja-JP" altLang="en-US" sz="1800">
                <a:ea typeface="HGPｺﾞｼｯｸE" panose="020B0900000000000000" pitchFamily="34" charset="-128"/>
              </a:rPr>
              <a:t>有　・　無　　（　　　　　　　　　　　　　）</a:t>
            </a: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A77A0FE5-73B3-4D75-E1D2-A6396A86D40B}"/>
              </a:ext>
            </a:extLst>
          </p:cNvPr>
          <p:cNvSpPr/>
          <p:nvPr/>
        </p:nvSpPr>
        <p:spPr>
          <a:xfrm>
            <a:off x="6744072" y="3573464"/>
            <a:ext cx="432048" cy="359593"/>
          </a:xfrm>
          <a:prstGeom prst="ellipse">
            <a:avLst/>
          </a:prstGeom>
          <a:noFill/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/楕円 3">
            <a:extLst>
              <a:ext uri="{FF2B5EF4-FFF2-40B4-BE49-F238E27FC236}">
                <a16:creationId xmlns:a16="http://schemas.microsoft.com/office/drawing/2014/main" id="{23826C45-5F11-2F3D-D4D4-A9B7883CF66B}"/>
              </a:ext>
            </a:extLst>
          </p:cNvPr>
          <p:cNvSpPr/>
          <p:nvPr/>
        </p:nvSpPr>
        <p:spPr>
          <a:xfrm>
            <a:off x="6744072" y="3861049"/>
            <a:ext cx="432048" cy="359593"/>
          </a:xfrm>
          <a:prstGeom prst="ellipse">
            <a:avLst/>
          </a:prstGeom>
          <a:noFill/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円/楕円 4">
            <a:extLst>
              <a:ext uri="{FF2B5EF4-FFF2-40B4-BE49-F238E27FC236}">
                <a16:creationId xmlns:a16="http://schemas.microsoft.com/office/drawing/2014/main" id="{5C0BA760-308B-C6E3-EFDD-DAD248960967}"/>
              </a:ext>
            </a:extLst>
          </p:cNvPr>
          <p:cNvSpPr/>
          <p:nvPr/>
        </p:nvSpPr>
        <p:spPr>
          <a:xfrm>
            <a:off x="6744072" y="4149528"/>
            <a:ext cx="432048" cy="359593"/>
          </a:xfrm>
          <a:prstGeom prst="ellipse">
            <a:avLst/>
          </a:prstGeom>
          <a:noFill/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" name="円/楕円 5">
            <a:extLst>
              <a:ext uri="{FF2B5EF4-FFF2-40B4-BE49-F238E27FC236}">
                <a16:creationId xmlns:a16="http://schemas.microsoft.com/office/drawing/2014/main" id="{33E6DB4F-F2A3-91AC-22C2-7A402F92719C}"/>
              </a:ext>
            </a:extLst>
          </p:cNvPr>
          <p:cNvSpPr/>
          <p:nvPr/>
        </p:nvSpPr>
        <p:spPr>
          <a:xfrm>
            <a:off x="6744072" y="4437560"/>
            <a:ext cx="432048" cy="359593"/>
          </a:xfrm>
          <a:prstGeom prst="ellipse">
            <a:avLst/>
          </a:prstGeom>
          <a:noFill/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" name="円/楕円 6">
            <a:extLst>
              <a:ext uri="{FF2B5EF4-FFF2-40B4-BE49-F238E27FC236}">
                <a16:creationId xmlns:a16="http://schemas.microsoft.com/office/drawing/2014/main" id="{2C78C190-3CD3-0425-EE58-77A748FDB10F}"/>
              </a:ext>
            </a:extLst>
          </p:cNvPr>
          <p:cNvSpPr/>
          <p:nvPr/>
        </p:nvSpPr>
        <p:spPr>
          <a:xfrm>
            <a:off x="6744072" y="4725592"/>
            <a:ext cx="432048" cy="359593"/>
          </a:xfrm>
          <a:prstGeom prst="ellipse">
            <a:avLst/>
          </a:prstGeom>
          <a:noFill/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" name="円/楕円 7">
            <a:extLst>
              <a:ext uri="{FF2B5EF4-FFF2-40B4-BE49-F238E27FC236}">
                <a16:creationId xmlns:a16="http://schemas.microsoft.com/office/drawing/2014/main" id="{C89D8686-B30C-9258-7972-5AE9B63D6758}"/>
              </a:ext>
            </a:extLst>
          </p:cNvPr>
          <p:cNvSpPr/>
          <p:nvPr/>
        </p:nvSpPr>
        <p:spPr>
          <a:xfrm>
            <a:off x="6744072" y="4941169"/>
            <a:ext cx="432048" cy="359593"/>
          </a:xfrm>
          <a:prstGeom prst="ellipse">
            <a:avLst/>
          </a:prstGeom>
          <a:noFill/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63EE2716-B864-6B94-3C56-874438A358EC}"/>
              </a:ext>
            </a:extLst>
          </p:cNvPr>
          <p:cNvSpPr/>
          <p:nvPr/>
        </p:nvSpPr>
        <p:spPr>
          <a:xfrm>
            <a:off x="6744072" y="5229648"/>
            <a:ext cx="432048" cy="359593"/>
          </a:xfrm>
          <a:prstGeom prst="ellipse">
            <a:avLst/>
          </a:prstGeom>
          <a:noFill/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" name="円/楕円 9">
            <a:extLst>
              <a:ext uri="{FF2B5EF4-FFF2-40B4-BE49-F238E27FC236}">
                <a16:creationId xmlns:a16="http://schemas.microsoft.com/office/drawing/2014/main" id="{37D5A160-4830-7315-D7BF-5886BCEEFF75}"/>
              </a:ext>
            </a:extLst>
          </p:cNvPr>
          <p:cNvSpPr/>
          <p:nvPr/>
        </p:nvSpPr>
        <p:spPr>
          <a:xfrm>
            <a:off x="6744072" y="5517680"/>
            <a:ext cx="432048" cy="359593"/>
          </a:xfrm>
          <a:prstGeom prst="ellipse">
            <a:avLst/>
          </a:prstGeom>
          <a:noFill/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" name="円/楕円 10">
            <a:extLst>
              <a:ext uri="{FF2B5EF4-FFF2-40B4-BE49-F238E27FC236}">
                <a16:creationId xmlns:a16="http://schemas.microsoft.com/office/drawing/2014/main" id="{4E830957-E552-70C7-C7E8-C60FA078F200}"/>
              </a:ext>
            </a:extLst>
          </p:cNvPr>
          <p:cNvSpPr/>
          <p:nvPr/>
        </p:nvSpPr>
        <p:spPr>
          <a:xfrm>
            <a:off x="6744072" y="5805712"/>
            <a:ext cx="432048" cy="359593"/>
          </a:xfrm>
          <a:prstGeom prst="ellipse">
            <a:avLst/>
          </a:prstGeom>
          <a:noFill/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91092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116</Words>
  <Application>Microsoft Macintosh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Arial</vt:lpstr>
      <vt:lpstr>Times New Roman</vt:lpstr>
      <vt:lpstr>標準デザイン</vt:lpstr>
      <vt:lpstr>PowerPoint プレゼンテーション</vt:lpstr>
    </vt:vector>
  </TitlesOfParts>
  <Company>JCS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利益相反（conflict of interest :COI）の開示サンプル</dc:title>
  <cp:lastModifiedBy>宮内 寿志</cp:lastModifiedBy>
  <cp:revision>18</cp:revision>
  <cp:lastPrinted>2024-02-19T06:45:46Z</cp:lastPrinted>
  <dcterms:created xsi:type="dcterms:W3CDTF">2011-10-28T13:04:47Z</dcterms:created>
  <dcterms:modified xsi:type="dcterms:W3CDTF">2024-07-18T12:12:46Z</dcterms:modified>
</cp:coreProperties>
</file>