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sldIdLst>
    <p:sldId id="257" r:id="rId2"/>
  </p:sldIdLst>
  <p:sldSz cx="12192000" cy="6858000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81164"/>
  </p:normalViewPr>
  <p:slideViewPr>
    <p:cSldViewPr>
      <p:cViewPr varScale="1">
        <p:scale>
          <a:sx n="102" d="100"/>
          <a:sy n="102" d="100"/>
        </p:scale>
        <p:origin x="1496" y="17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262866E-A37D-51E7-3BE3-FC6D34E879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F259CEF-5D77-473B-B228-FA81CF9885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95C61DD-C176-4B26-C946-8767B287BC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B5444-9A8E-A640-973C-2C79D022B41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6634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6343A30-A4CD-FD85-9FA9-A417E75D24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07DAA7-A2E4-9E8F-C1E2-6E677D9587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FD5D97B-B419-B49A-172A-CDA56CAB64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4CFB3E-5B75-8248-82F1-4574418ECAF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04878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EAD5DE-AA59-D89B-77F3-A86D25BAC6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86F46CE-FCBA-40DD-D5FF-3956A5B4A3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6FD2708-4F9E-4070-3C33-1AA377B08D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473F0-59B2-984B-9C3F-07A0919C972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47531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6186AA-E72B-343A-3091-AE7DAAF3B0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D4E8415-EE2C-B7A9-66C0-80735AA8DF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95FA15-51DD-C8C6-39FD-8D7B25554B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7885B-A81F-ED45-9B11-E2D641C8418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14223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3B7C67-FDE4-D20B-D967-4606F2E979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EBAE0DD-376E-B1CD-77D4-07F129A69E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53CDA2-BA7A-6D42-F95B-89BEE8DD04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97D78-034D-424F-A618-B5C9BA7227F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8674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7EA832-2529-3578-661B-C11CB5B02A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644A43-AF05-5655-D37D-0D1BA139B6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0EBABB-DF16-80AA-49AE-B8CD87D83E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59724-072A-034B-AEFF-A31D6D5709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8926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31695A2-E382-4684-B05D-52742BC739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6C1D9E1-3BE9-71A7-7A99-25D996B272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3192AF4-2FF7-965F-3F14-6F7EB9B7F1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0283C-62CD-9D41-8D0E-425D7BB767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8696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B6213E4-A3D7-8282-8A95-5D6C94FE62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8EC1698-17A8-7122-4B95-53A9314B9A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1B89B58-07DE-2244-2798-AFDAEDFBF9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BCF92-E8D3-CE4A-87A8-CBBB725CB21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12117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0443250-6059-B62A-65F7-878AA3D811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405F8D2-54B4-3EA2-FB11-FBD97E5F04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1C7B60B-F198-1B49-D48C-3F84C8ECB3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233EF-5C6C-1D4A-803A-4EC2771A01E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395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9F59D5-CBF6-5B25-2172-B0A6503E9D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704CC0-F59F-374C-380E-91E04C944D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C733E17-51E1-E6A0-729A-B8ED258432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640DB-56BD-5C4D-B09F-1ED2B954DB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87880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389E5A-A939-14E6-7088-CB5D7661D4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610A68-5CE7-9E69-1DB0-E2511D1080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7E9E15-F12B-6C17-B6C0-321763BC9C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7862F-D7E1-C147-9B1C-628B01361F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17771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9FA73A1-98CD-98E3-74DC-9040FF8DED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40EFEAE-D8AD-01DA-9AA6-5F07E24254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2B08FEE-7024-CEB3-6A3D-0DC78ABD273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71EAFB2-0707-9F3C-7978-AD400205EB8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74B70CE-F9D3-6E6C-7922-1019CCF563D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575D262-E866-094E-8E67-C9AF664FEE8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1">
            <a:extLst>
              <a:ext uri="{FF2B5EF4-FFF2-40B4-BE49-F238E27FC236}">
                <a16:creationId xmlns:a16="http://schemas.microsoft.com/office/drawing/2014/main" id="{1E1A475F-12E6-D3E7-646F-87CA1EF874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50" y="1773238"/>
            <a:ext cx="1728788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正方形/長方形 4">
            <a:extLst>
              <a:ext uri="{FF2B5EF4-FFF2-40B4-BE49-F238E27FC236}">
                <a16:creationId xmlns:a16="http://schemas.microsoft.com/office/drawing/2014/main" id="{2F29FC60-5485-DBB5-91F0-32391F3808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1484314"/>
            <a:ext cx="8642350" cy="5113337"/>
          </a:xfrm>
          <a:prstGeom prst="rect">
            <a:avLst/>
          </a:prstGeom>
          <a:noFill/>
          <a:ln w="38100" cmpd="dbl">
            <a:solidFill>
              <a:srgbClr val="3333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35155E11-2362-5890-0718-9C0A86438B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1700214"/>
            <a:ext cx="8135938" cy="17287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ja-JP" altLang="en-US" sz="2400"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　　</a:t>
            </a:r>
            <a:r>
              <a:rPr lang="en-US" altLang="ja-JP" sz="2400" dirty="0"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   </a:t>
            </a:r>
            <a:r>
              <a:rPr lang="ja-JP" altLang="en-US" sz="2400"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日本集中治療医学会</a:t>
            </a:r>
            <a:endParaRPr lang="en-US" altLang="ja-JP" sz="2400" dirty="0"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en-US" altLang="ja-JP" sz="2400" dirty="0"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        </a:t>
            </a:r>
            <a:r>
              <a:rPr lang="ja-JP" altLang="en-US" sz="2400"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サマーキャンプ </a:t>
            </a:r>
            <a:r>
              <a:rPr lang="en-US" altLang="ja-JP" sz="2400" dirty="0"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in TATESHINA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　　　　　　</a:t>
            </a:r>
            <a:r>
              <a:rPr lang="en-US" altLang="en-US" sz="2400" dirty="0"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ＣＯＩ</a:t>
            </a:r>
            <a:r>
              <a:rPr lang="ja-JP" altLang="en-US" sz="2400"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開示</a:t>
            </a:r>
            <a:r>
              <a:rPr lang="en-US" altLang="ja-JP" sz="2400" dirty="0"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	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4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ea typeface="HGPｺﾞｼｯｸE" panose="020B0900000000000000" pitchFamily="34" charset="-128"/>
              </a:rPr>
              <a:t>　　　　　</a:t>
            </a:r>
            <a:r>
              <a:rPr lang="zh-TW" altLang="en-US" sz="1800" dirty="0">
                <a:ea typeface="HGPｺﾞｼｯｸE" panose="020B0900000000000000" pitchFamily="34" charset="-128"/>
              </a:rPr>
              <a:t>発表者名：　○○　○○</a:t>
            </a:r>
            <a:r>
              <a:rPr lang="ja-JP" altLang="en-US" sz="1800">
                <a:ea typeface="HGPｺﾞｼｯｸE" panose="020B0900000000000000" pitchFamily="34" charset="-128"/>
              </a:rPr>
              <a:t>　　</a:t>
            </a:r>
            <a:endParaRPr lang="en-US" altLang="ja-JP" sz="1800" dirty="0">
              <a:ea typeface="HGPｺﾞｼｯｸE" panose="020B0900000000000000" pitchFamily="34" charset="-128"/>
            </a:endParaRPr>
          </a:p>
        </p:txBody>
      </p:sp>
      <p:sp>
        <p:nvSpPr>
          <p:cNvPr id="2054" name="Text Box 7">
            <a:extLst>
              <a:ext uri="{FF2B5EF4-FFF2-40B4-BE49-F238E27FC236}">
                <a16:creationId xmlns:a16="http://schemas.microsoft.com/office/drawing/2014/main" id="{1C111EAE-4B9C-DCE1-3815-AC7289D6C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1575" y="3573463"/>
            <a:ext cx="7380288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ea typeface="HGPｺﾞｼｯｸE" panose="020B0900000000000000" pitchFamily="34" charset="-128"/>
              </a:rPr>
              <a:t>①</a:t>
            </a:r>
            <a:r>
              <a:rPr lang="ja-JP" altLang="en-US" sz="1800">
                <a:ea typeface="HGPｺﾞｼｯｸE" panose="020B0900000000000000" pitchFamily="34" charset="-128"/>
              </a:rPr>
              <a:t>　役員・顧問職　　　　　　　</a:t>
            </a:r>
            <a:r>
              <a:rPr lang="en-US" altLang="ja-JP" sz="1800" dirty="0">
                <a:ea typeface="HGPｺﾞｼｯｸE" panose="020B0900000000000000" pitchFamily="34" charset="-128"/>
              </a:rPr>
              <a:t>		</a:t>
            </a:r>
            <a:r>
              <a:rPr lang="ja-JP" altLang="en-US" sz="1800">
                <a:ea typeface="HGPｺﾞｼｯｸE" panose="020B0900000000000000" pitchFamily="34" charset="-128"/>
              </a:rPr>
              <a:t>有　・　無　　（　　　　　　　　　　　　　）</a:t>
            </a:r>
            <a:endParaRPr lang="en-US" altLang="ja-JP" sz="1800" dirty="0">
              <a:ea typeface="HGPｺﾞｼｯｸE" panose="020B0900000000000000" pitchFamily="34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ea typeface="HGPｺﾞｼｯｸE" panose="020B0900000000000000" pitchFamily="34" charset="-128"/>
              </a:rPr>
              <a:t>②</a:t>
            </a:r>
            <a:r>
              <a:rPr lang="ja-JP" altLang="en-US" sz="1800">
                <a:ea typeface="HGPｺﾞｼｯｸE" panose="020B0900000000000000" pitchFamily="34" charset="-128"/>
              </a:rPr>
              <a:t>　株保有　　　　　　　　　　</a:t>
            </a:r>
            <a:r>
              <a:rPr lang="en-US" altLang="ja-JP" sz="1800" dirty="0">
                <a:ea typeface="HGPｺﾞｼｯｸE" panose="020B0900000000000000" pitchFamily="34" charset="-128"/>
              </a:rPr>
              <a:t>		</a:t>
            </a:r>
            <a:r>
              <a:rPr lang="ja-JP" altLang="en-US" sz="1800">
                <a:ea typeface="HGPｺﾞｼｯｸE" panose="020B0900000000000000" pitchFamily="34" charset="-128"/>
              </a:rPr>
              <a:t>有　・　無　　（　　　　　　　　　　　　　）</a:t>
            </a:r>
            <a:endParaRPr lang="en-US" altLang="ja-JP" sz="1800" dirty="0">
              <a:ea typeface="HGPｺﾞｼｯｸE" panose="020B0900000000000000" pitchFamily="34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ea typeface="HGPｺﾞｼｯｸE" panose="020B0900000000000000" pitchFamily="34" charset="-128"/>
              </a:rPr>
              <a:t>③</a:t>
            </a:r>
            <a:r>
              <a:rPr lang="ja-JP" altLang="en-US" sz="1800">
                <a:ea typeface="HGPｺﾞｼｯｸE" panose="020B0900000000000000" pitchFamily="34" charset="-128"/>
              </a:rPr>
              <a:t>　特許権使用料など　　　　　</a:t>
            </a:r>
            <a:r>
              <a:rPr lang="en-US" altLang="ja-JP" sz="1800" dirty="0">
                <a:ea typeface="HGPｺﾞｼｯｸE" panose="020B0900000000000000" pitchFamily="34" charset="-128"/>
              </a:rPr>
              <a:t>	</a:t>
            </a:r>
            <a:r>
              <a:rPr lang="ja-JP" altLang="en-US" sz="1800">
                <a:ea typeface="HGPｺﾞｼｯｸE" panose="020B0900000000000000" pitchFamily="34" charset="-128"/>
              </a:rPr>
              <a:t>有　・　無　　（　　　　　　　　　　　　　）</a:t>
            </a:r>
            <a:endParaRPr lang="en-US" altLang="ja-JP" sz="1800" dirty="0">
              <a:ea typeface="HGPｺﾞｼｯｸE" panose="020B0900000000000000" pitchFamily="34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ea typeface="HGPｺﾞｼｯｸE" panose="020B0900000000000000" pitchFamily="34" charset="-128"/>
              </a:rPr>
              <a:t>④</a:t>
            </a:r>
            <a:r>
              <a:rPr lang="ja-JP" altLang="en-US" sz="1800">
                <a:ea typeface="HGPｺﾞｼｯｸE" panose="020B0900000000000000" pitchFamily="34" charset="-128"/>
              </a:rPr>
              <a:t>　講演料など　　　　　　　　</a:t>
            </a:r>
            <a:r>
              <a:rPr lang="en-US" altLang="ja-JP" sz="1800" dirty="0">
                <a:ea typeface="HGPｺﾞｼｯｸE" panose="020B0900000000000000" pitchFamily="34" charset="-128"/>
              </a:rPr>
              <a:t>		</a:t>
            </a:r>
            <a:r>
              <a:rPr lang="ja-JP" altLang="en-US" sz="1800">
                <a:ea typeface="HGPｺﾞｼｯｸE" panose="020B0900000000000000" pitchFamily="34" charset="-128"/>
              </a:rPr>
              <a:t>有　・　無　　（　　　　　　　　　　　　　）</a:t>
            </a:r>
            <a:endParaRPr lang="en-US" altLang="ja-JP" sz="1800" dirty="0">
              <a:ea typeface="HGPｺﾞｼｯｸE" panose="020B0900000000000000" pitchFamily="34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ea typeface="HGPｺﾞｼｯｸE" panose="020B0900000000000000" pitchFamily="34" charset="-128"/>
              </a:rPr>
              <a:t>⑤</a:t>
            </a:r>
            <a:r>
              <a:rPr lang="ja-JP" altLang="en-US" sz="1800">
                <a:ea typeface="HGPｺﾞｼｯｸE" panose="020B0900000000000000" pitchFamily="34" charset="-128"/>
              </a:rPr>
              <a:t>　原稿料など　　　　　　　　</a:t>
            </a:r>
            <a:r>
              <a:rPr lang="en-US" altLang="ja-JP" sz="1800" dirty="0">
                <a:ea typeface="HGPｺﾞｼｯｸE" panose="020B0900000000000000" pitchFamily="34" charset="-128"/>
              </a:rPr>
              <a:t>		</a:t>
            </a:r>
            <a:r>
              <a:rPr lang="ja-JP" altLang="en-US" sz="1800">
                <a:ea typeface="HGPｺﾞｼｯｸE" panose="020B0900000000000000" pitchFamily="34" charset="-128"/>
              </a:rPr>
              <a:t>有　・　無　　（　　　　　　　　　　　　　）</a:t>
            </a:r>
            <a:endParaRPr lang="en-US" altLang="ja-JP" sz="1800" dirty="0">
              <a:ea typeface="HGPｺﾞｼｯｸE" panose="020B0900000000000000" pitchFamily="34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ea typeface="HGPｺﾞｼｯｸE" panose="020B0900000000000000" pitchFamily="34" charset="-128"/>
              </a:rPr>
              <a:t>⑥</a:t>
            </a:r>
            <a:r>
              <a:rPr lang="ja-JP" altLang="en-US" sz="1800">
                <a:ea typeface="HGPｺﾞｼｯｸE" panose="020B0900000000000000" pitchFamily="34" charset="-128"/>
              </a:rPr>
              <a:t>　研究費　　　　　　　　　　</a:t>
            </a:r>
            <a:r>
              <a:rPr lang="en-US" altLang="ja-JP" sz="1800" dirty="0">
                <a:ea typeface="HGPｺﾞｼｯｸE" panose="020B0900000000000000" pitchFamily="34" charset="-128"/>
              </a:rPr>
              <a:t>		</a:t>
            </a:r>
            <a:r>
              <a:rPr lang="ja-JP" altLang="en-US" sz="1800">
                <a:ea typeface="HGPｺﾞｼｯｸE" panose="020B0900000000000000" pitchFamily="34" charset="-128"/>
              </a:rPr>
              <a:t>有　・　無　　（　　　　　　　　　　　　　）</a:t>
            </a:r>
            <a:endParaRPr lang="en-US" altLang="ja-JP" sz="1800" dirty="0">
              <a:ea typeface="HGPｺﾞｼｯｸE" panose="020B0900000000000000" pitchFamily="34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ea typeface="HGPｺﾞｼｯｸE" panose="020B0900000000000000" pitchFamily="34" charset="-128"/>
              </a:rPr>
              <a:t>⑦</a:t>
            </a:r>
            <a:r>
              <a:rPr lang="ja-JP" altLang="en-US" sz="1800">
                <a:ea typeface="HGPｺﾞｼｯｸE" panose="020B0900000000000000" pitchFamily="34" charset="-128"/>
              </a:rPr>
              <a:t>　奨学寄付金（奨励寄付金）　</a:t>
            </a:r>
            <a:r>
              <a:rPr lang="en-US" altLang="ja-JP" sz="1800" dirty="0">
                <a:ea typeface="HGPｺﾞｼｯｸE" panose="020B0900000000000000" pitchFamily="34" charset="-128"/>
              </a:rPr>
              <a:t>	</a:t>
            </a:r>
            <a:r>
              <a:rPr lang="ja-JP" altLang="en-US" sz="1800">
                <a:ea typeface="HGPｺﾞｼｯｸE" panose="020B0900000000000000" pitchFamily="34" charset="-128"/>
              </a:rPr>
              <a:t>有　・　無　　（　　　　　　　　　　　　　）</a:t>
            </a:r>
            <a:endParaRPr lang="en-US" altLang="ja-JP" sz="1800" dirty="0">
              <a:ea typeface="HGPｺﾞｼｯｸE" panose="020B0900000000000000" pitchFamily="34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ea typeface="HGPｺﾞｼｯｸE" panose="020B0900000000000000" pitchFamily="34" charset="-128"/>
              </a:rPr>
              <a:t>⑧</a:t>
            </a:r>
            <a:r>
              <a:rPr lang="ja-JP" altLang="en-US" sz="1800">
                <a:ea typeface="HGPｺﾞｼｯｸE" panose="020B0900000000000000" pitchFamily="34" charset="-128"/>
              </a:rPr>
              <a:t>　寄附講座所属　　　　　　　</a:t>
            </a:r>
            <a:r>
              <a:rPr lang="en-US" altLang="ja-JP" sz="1800" dirty="0">
                <a:ea typeface="HGPｺﾞｼｯｸE" panose="020B0900000000000000" pitchFamily="34" charset="-128"/>
              </a:rPr>
              <a:t>	</a:t>
            </a:r>
            <a:r>
              <a:rPr lang="ja-JP" altLang="en-US" sz="1800">
                <a:ea typeface="HGPｺﾞｼｯｸE" panose="020B0900000000000000" pitchFamily="34" charset="-128"/>
              </a:rPr>
              <a:t>有　・　無　　（　　　　　　　　　　　　　）</a:t>
            </a:r>
            <a:endParaRPr lang="en-US" altLang="ja-JP" sz="1800" dirty="0">
              <a:ea typeface="HGPｺﾞｼｯｸE" panose="020B0900000000000000" pitchFamily="34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ea typeface="HGPｺﾞｼｯｸE" panose="020B0900000000000000" pitchFamily="34" charset="-128"/>
              </a:rPr>
              <a:t>⑨</a:t>
            </a:r>
            <a:r>
              <a:rPr lang="ja-JP" altLang="en-US" sz="1800">
                <a:ea typeface="HGPｺﾞｼｯｸE" panose="020B0900000000000000" pitchFamily="34" charset="-128"/>
              </a:rPr>
              <a:t>　その他報酬　　　　　　　　</a:t>
            </a:r>
            <a:r>
              <a:rPr lang="en-US" altLang="ja-JP" sz="1800" dirty="0">
                <a:ea typeface="HGPｺﾞｼｯｸE" panose="020B0900000000000000" pitchFamily="34" charset="-128"/>
              </a:rPr>
              <a:t>		</a:t>
            </a:r>
            <a:r>
              <a:rPr lang="ja-JP" altLang="en-US" sz="1800">
                <a:ea typeface="HGPｺﾞｼｯｸE" panose="020B0900000000000000" pitchFamily="34" charset="-128"/>
              </a:rPr>
              <a:t>有　・　無　　（　　　　　　　　　　　　　）</a:t>
            </a:r>
          </a:p>
        </p:txBody>
      </p:sp>
      <p:sp>
        <p:nvSpPr>
          <p:cNvPr id="13" name="円/楕円 12">
            <a:extLst>
              <a:ext uri="{FF2B5EF4-FFF2-40B4-BE49-F238E27FC236}">
                <a16:creationId xmlns:a16="http://schemas.microsoft.com/office/drawing/2014/main" id="{A6422048-9F4B-064C-82DB-FFF62D44C493}"/>
              </a:ext>
            </a:extLst>
          </p:cNvPr>
          <p:cNvSpPr/>
          <p:nvPr/>
        </p:nvSpPr>
        <p:spPr>
          <a:xfrm>
            <a:off x="6096000" y="3573464"/>
            <a:ext cx="432048" cy="359593"/>
          </a:xfrm>
          <a:prstGeom prst="ellipse">
            <a:avLst/>
          </a:prstGeom>
          <a:noFill/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>
            <a:extLst>
              <a:ext uri="{FF2B5EF4-FFF2-40B4-BE49-F238E27FC236}">
                <a16:creationId xmlns:a16="http://schemas.microsoft.com/office/drawing/2014/main" id="{F9D9CCB6-EAC1-3298-00C4-371D64687716}"/>
              </a:ext>
            </a:extLst>
          </p:cNvPr>
          <p:cNvSpPr/>
          <p:nvPr/>
        </p:nvSpPr>
        <p:spPr>
          <a:xfrm>
            <a:off x="6096000" y="3861049"/>
            <a:ext cx="432048" cy="359593"/>
          </a:xfrm>
          <a:prstGeom prst="ellipse">
            <a:avLst/>
          </a:prstGeom>
          <a:noFill/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5" name="円/楕円 14">
            <a:extLst>
              <a:ext uri="{FF2B5EF4-FFF2-40B4-BE49-F238E27FC236}">
                <a16:creationId xmlns:a16="http://schemas.microsoft.com/office/drawing/2014/main" id="{C026741E-50B7-2BA5-20C2-4D3DDCA1F244}"/>
              </a:ext>
            </a:extLst>
          </p:cNvPr>
          <p:cNvSpPr/>
          <p:nvPr/>
        </p:nvSpPr>
        <p:spPr>
          <a:xfrm>
            <a:off x="6096000" y="4149528"/>
            <a:ext cx="432048" cy="359593"/>
          </a:xfrm>
          <a:prstGeom prst="ellipse">
            <a:avLst/>
          </a:prstGeom>
          <a:noFill/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6" name="円/楕円 15">
            <a:extLst>
              <a:ext uri="{FF2B5EF4-FFF2-40B4-BE49-F238E27FC236}">
                <a16:creationId xmlns:a16="http://schemas.microsoft.com/office/drawing/2014/main" id="{DA9E837C-E24B-A240-A3A2-ED2016598769}"/>
              </a:ext>
            </a:extLst>
          </p:cNvPr>
          <p:cNvSpPr/>
          <p:nvPr/>
        </p:nvSpPr>
        <p:spPr>
          <a:xfrm>
            <a:off x="6096000" y="4437560"/>
            <a:ext cx="432048" cy="359593"/>
          </a:xfrm>
          <a:prstGeom prst="ellipse">
            <a:avLst/>
          </a:prstGeom>
          <a:noFill/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7" name="円/楕円 16">
            <a:extLst>
              <a:ext uri="{FF2B5EF4-FFF2-40B4-BE49-F238E27FC236}">
                <a16:creationId xmlns:a16="http://schemas.microsoft.com/office/drawing/2014/main" id="{08FD917D-EFB7-7C9E-5772-4F7E55FC57C9}"/>
              </a:ext>
            </a:extLst>
          </p:cNvPr>
          <p:cNvSpPr/>
          <p:nvPr/>
        </p:nvSpPr>
        <p:spPr>
          <a:xfrm>
            <a:off x="6096000" y="4725592"/>
            <a:ext cx="432048" cy="359593"/>
          </a:xfrm>
          <a:prstGeom prst="ellipse">
            <a:avLst/>
          </a:prstGeom>
          <a:noFill/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8" name="円/楕円 17">
            <a:extLst>
              <a:ext uri="{FF2B5EF4-FFF2-40B4-BE49-F238E27FC236}">
                <a16:creationId xmlns:a16="http://schemas.microsoft.com/office/drawing/2014/main" id="{9BAA9217-339D-0243-7F79-B9DF16E24FA6}"/>
              </a:ext>
            </a:extLst>
          </p:cNvPr>
          <p:cNvSpPr/>
          <p:nvPr/>
        </p:nvSpPr>
        <p:spPr>
          <a:xfrm>
            <a:off x="6096000" y="4941169"/>
            <a:ext cx="432048" cy="359593"/>
          </a:xfrm>
          <a:prstGeom prst="ellipse">
            <a:avLst/>
          </a:prstGeom>
          <a:noFill/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9" name="円/楕円 18">
            <a:extLst>
              <a:ext uri="{FF2B5EF4-FFF2-40B4-BE49-F238E27FC236}">
                <a16:creationId xmlns:a16="http://schemas.microsoft.com/office/drawing/2014/main" id="{91EEB978-6CD9-F8C2-022C-05F66E72B860}"/>
              </a:ext>
            </a:extLst>
          </p:cNvPr>
          <p:cNvSpPr/>
          <p:nvPr/>
        </p:nvSpPr>
        <p:spPr>
          <a:xfrm>
            <a:off x="6096000" y="5229648"/>
            <a:ext cx="432048" cy="359593"/>
          </a:xfrm>
          <a:prstGeom prst="ellipse">
            <a:avLst/>
          </a:prstGeom>
          <a:noFill/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0" name="円/楕円 19">
            <a:extLst>
              <a:ext uri="{FF2B5EF4-FFF2-40B4-BE49-F238E27FC236}">
                <a16:creationId xmlns:a16="http://schemas.microsoft.com/office/drawing/2014/main" id="{09592710-9B18-F5C3-5EA4-A3CFCFAA4C1E}"/>
              </a:ext>
            </a:extLst>
          </p:cNvPr>
          <p:cNvSpPr/>
          <p:nvPr/>
        </p:nvSpPr>
        <p:spPr>
          <a:xfrm>
            <a:off x="6096000" y="5517680"/>
            <a:ext cx="432048" cy="359593"/>
          </a:xfrm>
          <a:prstGeom prst="ellipse">
            <a:avLst/>
          </a:prstGeom>
          <a:noFill/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1" name="円/楕円 20">
            <a:extLst>
              <a:ext uri="{FF2B5EF4-FFF2-40B4-BE49-F238E27FC236}">
                <a16:creationId xmlns:a16="http://schemas.microsoft.com/office/drawing/2014/main" id="{699F5E3F-7CA3-EE74-25BD-59F74402A995}"/>
              </a:ext>
            </a:extLst>
          </p:cNvPr>
          <p:cNvSpPr/>
          <p:nvPr/>
        </p:nvSpPr>
        <p:spPr>
          <a:xfrm>
            <a:off x="6096000" y="5805712"/>
            <a:ext cx="432048" cy="359593"/>
          </a:xfrm>
          <a:prstGeom prst="ellipse">
            <a:avLst/>
          </a:prstGeom>
          <a:noFill/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116</Words>
  <Application>Microsoft Macintosh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Arial</vt:lpstr>
      <vt:lpstr>Times New Roman</vt:lpstr>
      <vt:lpstr>標準デザイン</vt:lpstr>
      <vt:lpstr>PowerPoint プレゼンテーション</vt:lpstr>
    </vt:vector>
  </TitlesOfParts>
  <Company>JCS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利益相反（conflict of interest :COI）の開示サンプル</dc:title>
  <cp:lastModifiedBy>宮内 寿志</cp:lastModifiedBy>
  <cp:revision>18</cp:revision>
  <cp:lastPrinted>2024-02-19T06:45:46Z</cp:lastPrinted>
  <dcterms:created xsi:type="dcterms:W3CDTF">2011-10-28T13:04:47Z</dcterms:created>
  <dcterms:modified xsi:type="dcterms:W3CDTF">2024-07-18T12:12:29Z</dcterms:modified>
</cp:coreProperties>
</file>