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0"/>
  </p:notesMasterIdLst>
  <p:handoutMasterIdLst>
    <p:handoutMasterId r:id="rId11"/>
  </p:handoutMasterIdLst>
  <p:sldIdLst>
    <p:sldId id="260" r:id="rId3"/>
    <p:sldId id="261" r:id="rId4"/>
    <p:sldId id="281" r:id="rId5"/>
    <p:sldId id="288" r:id="rId6"/>
    <p:sldId id="283" r:id="rId7"/>
    <p:sldId id="290" r:id="rId8"/>
    <p:sldId id="291" r:id="rId9"/>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00"/>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B52C60-096B-44A9-8096-84B820ED76E6}" v="10" dt="2025-06-11T06:37:05.7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7" autoAdjust="0"/>
    <p:restoredTop sz="94575" autoAdjust="0"/>
  </p:normalViewPr>
  <p:slideViewPr>
    <p:cSldViewPr snapToGrid="0">
      <p:cViewPr varScale="1">
        <p:scale>
          <a:sx n="71" d="100"/>
          <a:sy n="71" d="100"/>
        </p:scale>
        <p:origin x="822" y="54"/>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09012-7DCF-6AEF-0ADD-1BB763E59CDB}"/>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B7139116-B2FA-0A46-B6EA-B73548992981}"/>
              </a:ext>
            </a:extLst>
          </p:cNvPr>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a:extLst>
              <a:ext uri="{FF2B5EF4-FFF2-40B4-BE49-F238E27FC236}">
                <a16:creationId xmlns:a16="http://schemas.microsoft.com/office/drawing/2014/main" id="{5A9A1A4C-E78E-3C25-2EFA-9D18B2458DF2}"/>
              </a:ext>
            </a:extLst>
          </p:cNvPr>
          <p:cNvSpPr>
            <a:spLocks noGrp="1" noRot="1" noChangeAspect="1" noChangeArrowheads="1" noTextEdit="1"/>
          </p:cNvSpPr>
          <p:nvPr>
            <p:ph type="sldImg"/>
          </p:nvPr>
        </p:nvSpPr>
        <p:spPr>
          <a:xfrm>
            <a:off x="88900" y="744538"/>
            <a:ext cx="6629400" cy="3729037"/>
          </a:xfrm>
          <a:ln/>
        </p:spPr>
      </p:sp>
      <p:sp>
        <p:nvSpPr>
          <p:cNvPr id="4100" name="Rectangle 3">
            <a:extLst>
              <a:ext uri="{FF2B5EF4-FFF2-40B4-BE49-F238E27FC236}">
                <a16:creationId xmlns:a16="http://schemas.microsoft.com/office/drawing/2014/main" id="{21C2B80D-6BC9-887E-47AD-AAB36FEEA660}"/>
              </a:ext>
            </a:extLst>
          </p:cNvPr>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7692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37379A-6610-EC14-903F-F6EF9F1BFDB1}"/>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0B67456C-C03B-71B6-8656-1BF64E54B284}"/>
              </a:ext>
            </a:extLst>
          </p:cNvPr>
          <p:cNvSpPr>
            <a:spLocks noGrp="1" noChangeArrowheads="1"/>
          </p:cNvSpPr>
          <p:nvPr>
            <p:ph idx="1"/>
          </p:nvPr>
        </p:nvSpPr>
        <p:spPr>
          <a:xfrm>
            <a:off x="596767" y="3150322"/>
            <a:ext cx="10972800" cy="3175934"/>
          </a:xfrm>
          <a:solidFill>
            <a:schemeClr val="bg1">
              <a:lumMod val="95000"/>
              <a:alpha val="69804"/>
            </a:schemeClr>
          </a:solidFill>
        </p:spPr>
        <p:txBody>
          <a:bodyPr anchor="ctr">
            <a:noAutofit/>
          </a:bodyPr>
          <a:lstStyle/>
          <a:p>
            <a:pPr marL="0" indent="0" algn="ctr">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私の発表内容は「生命・医学系指針の適用範囲の研究」に該当しない発表である。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ctr">
              <a:buNone/>
            </a:pPr>
            <a:endParaRPr lang="en-US" altLang="ja-JP" sz="700" dirty="0">
              <a:solidFill>
                <a:srgbClr val="000099"/>
              </a:solidFill>
              <a:latin typeface="BIZ UDPゴシック" panose="020B0400000000000000" pitchFamily="50" charset="-128"/>
              <a:ea typeface="BIZ UDPゴシック" panose="020B0400000000000000" pitchFamily="50" charset="-128"/>
            </a:endParaRPr>
          </a:p>
        </p:txBody>
      </p:sp>
      <p:sp>
        <p:nvSpPr>
          <p:cNvPr id="4" name="Rectangle 2">
            <a:extLst>
              <a:ext uri="{FF2B5EF4-FFF2-40B4-BE49-F238E27FC236}">
                <a16:creationId xmlns:a16="http://schemas.microsoft.com/office/drawing/2014/main" id="{D7B1872D-A076-5D6D-907C-B4768B292665}"/>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r>
              <a:rPr lang="ja-JP" altLang="en-US" sz="3600" b="1" dirty="0">
                <a:solidFill>
                  <a:srgbClr val="000099"/>
                </a:solidFill>
                <a:latin typeface="BIZ UDPゴシック" panose="020B0400000000000000" pitchFamily="50" charset="-128"/>
                <a:ea typeface="BIZ UDPゴシック" panose="020B0400000000000000" pitchFamily="50" charset="-128"/>
              </a:rPr>
              <a:t> 第</a:t>
            </a:r>
            <a:r>
              <a:rPr lang="en-US" altLang="ja-JP" sz="3600" b="1" dirty="0">
                <a:solidFill>
                  <a:srgbClr val="000099"/>
                </a:solidFill>
                <a:latin typeface="BIZ UDPゴシック" panose="020B0400000000000000" pitchFamily="50" charset="-128"/>
                <a:ea typeface="BIZ UDPゴシック" panose="020B0400000000000000" pitchFamily="50" charset="-128"/>
              </a:rPr>
              <a:t>9</a:t>
            </a:r>
            <a:r>
              <a:rPr lang="ja-JP" altLang="en-US" sz="3600" b="1" dirty="0">
                <a:solidFill>
                  <a:srgbClr val="000099"/>
                </a:solidFill>
                <a:latin typeface="BIZ UDPゴシック" panose="020B0400000000000000" pitchFamily="50" charset="-128"/>
                <a:ea typeface="BIZ UDPゴシック" panose="020B0400000000000000" pitchFamily="50" charset="-128"/>
              </a:rPr>
              <a:t>回中国・四国支部</a:t>
            </a:r>
            <a:r>
              <a:rPr lang="zh-CN" altLang="en-US" sz="3600" b="1" dirty="0">
                <a:solidFill>
                  <a:srgbClr val="000099"/>
                </a:solidFill>
                <a:latin typeface="BIZ UDPゴシック" panose="020B0400000000000000" pitchFamily="50" charset="-128"/>
                <a:ea typeface="BIZ UDPゴシック" panose="020B0400000000000000" pitchFamily="50" charset="-128"/>
              </a:rPr>
              <a:t>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318356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8895</TotalTime>
  <Words>1014</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7</vt:i4>
      </vt:variant>
    </vt:vector>
  </HeadingPairs>
  <TitlesOfParts>
    <vt:vector size="14"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清水 茉穂</cp:lastModifiedBy>
  <cp:revision>233</cp:revision>
  <cp:lastPrinted>2018-03-06T00:37:03Z</cp:lastPrinted>
  <dcterms:created xsi:type="dcterms:W3CDTF">2000-09-04T17:39:07Z</dcterms:created>
  <dcterms:modified xsi:type="dcterms:W3CDTF">2025-06-11T06:37:58Z</dcterms:modified>
</cp:coreProperties>
</file>